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64" r:id="rId2"/>
    <p:sldId id="296" r:id="rId3"/>
    <p:sldId id="318" r:id="rId4"/>
    <p:sldId id="300" r:id="rId5"/>
    <p:sldId id="301" r:id="rId6"/>
    <p:sldId id="308" r:id="rId7"/>
    <p:sldId id="307" r:id="rId8"/>
    <p:sldId id="313" r:id="rId9"/>
    <p:sldId id="309" r:id="rId10"/>
    <p:sldId id="310" r:id="rId11"/>
    <p:sldId id="312" r:id="rId12"/>
    <p:sldId id="314" r:id="rId13"/>
    <p:sldId id="268" r:id="rId14"/>
    <p:sldId id="270" r:id="rId15"/>
    <p:sldId id="315" r:id="rId16"/>
    <p:sldId id="317" r:id="rId17"/>
    <p:sldId id="302" r:id="rId18"/>
    <p:sldId id="303" r:id="rId19"/>
    <p:sldId id="304" r:id="rId20"/>
    <p:sldId id="305" r:id="rId21"/>
    <p:sldId id="306" r:id="rId22"/>
    <p:sldId id="319" r:id="rId23"/>
    <p:sldId id="320" r:id="rId24"/>
    <p:sldId id="276" r:id="rId25"/>
    <p:sldId id="283" r:id="rId26"/>
    <p:sldId id="294" r:id="rId27"/>
    <p:sldId id="29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3844"/>
    <a:srgbClr val="A1A190"/>
    <a:srgbClr val="FBFB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1206"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5" d="100"/>
          <a:sy n="95" d="100"/>
        </p:scale>
        <p:origin x="-259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040238-1816-432E-8261-0093C745D24F}" type="doc">
      <dgm:prSet loTypeId="urn:microsoft.com/office/officeart/2005/8/layout/cycle5" loCatId="cycle" qsTypeId="urn:microsoft.com/office/officeart/2005/8/quickstyle/3d2" qsCatId="3D" csTypeId="urn:microsoft.com/office/officeart/2005/8/colors/accent1_2" csCatId="accent1" phldr="1"/>
      <dgm:spPr/>
      <dgm:t>
        <a:bodyPr/>
        <a:lstStyle/>
        <a:p>
          <a:endParaRPr lang="en-US"/>
        </a:p>
      </dgm:t>
    </dgm:pt>
    <dgm:pt modelId="{650EE073-F33C-413D-932D-B9D461D6B093}">
      <dgm:prSet phldrT="[Text]"/>
      <dgm:spPr/>
      <dgm:t>
        <a:bodyPr/>
        <a:lstStyle/>
        <a:p>
          <a:r>
            <a:rPr lang="en-US" dirty="0" smtClean="0"/>
            <a:t>Why?</a:t>
          </a:r>
          <a:endParaRPr lang="en-US" dirty="0"/>
        </a:p>
      </dgm:t>
    </dgm:pt>
    <dgm:pt modelId="{2BABE5D9-F877-4A8F-928D-7FC67F0E540E}" type="parTrans" cxnId="{2295A883-371F-4C9D-A5FF-1811119897E3}">
      <dgm:prSet/>
      <dgm:spPr/>
      <dgm:t>
        <a:bodyPr/>
        <a:lstStyle/>
        <a:p>
          <a:endParaRPr lang="en-US"/>
        </a:p>
      </dgm:t>
    </dgm:pt>
    <dgm:pt modelId="{4C4D657D-679A-4B69-BBC3-B1DC6EE355DF}" type="sibTrans" cxnId="{2295A883-371F-4C9D-A5FF-1811119897E3}">
      <dgm:prSet/>
      <dgm:spPr/>
      <dgm:t>
        <a:bodyPr/>
        <a:lstStyle/>
        <a:p>
          <a:endParaRPr lang="en-US"/>
        </a:p>
      </dgm:t>
    </dgm:pt>
    <dgm:pt modelId="{C793252C-C73A-4E3F-A9F2-B75B484D0856}">
      <dgm:prSet phldrT="[Text]"/>
      <dgm:spPr/>
      <dgm:t>
        <a:bodyPr/>
        <a:lstStyle/>
        <a:p>
          <a:r>
            <a:rPr lang="en-US" dirty="0" smtClean="0"/>
            <a:t>What?</a:t>
          </a:r>
          <a:endParaRPr lang="en-US" dirty="0"/>
        </a:p>
      </dgm:t>
    </dgm:pt>
    <dgm:pt modelId="{BFF667BE-7E71-4DFE-A9E4-7E2D27E78A00}" type="parTrans" cxnId="{2CC8850C-F3E1-42B5-B4B1-649A787EEF77}">
      <dgm:prSet/>
      <dgm:spPr/>
      <dgm:t>
        <a:bodyPr/>
        <a:lstStyle/>
        <a:p>
          <a:endParaRPr lang="en-US"/>
        </a:p>
      </dgm:t>
    </dgm:pt>
    <dgm:pt modelId="{9C2D274F-5AE8-4BE8-9CB2-A019DB08E3B0}" type="sibTrans" cxnId="{2CC8850C-F3E1-42B5-B4B1-649A787EEF77}">
      <dgm:prSet/>
      <dgm:spPr/>
      <dgm:t>
        <a:bodyPr/>
        <a:lstStyle/>
        <a:p>
          <a:endParaRPr lang="en-US"/>
        </a:p>
      </dgm:t>
    </dgm:pt>
    <dgm:pt modelId="{F9091EFF-9E42-4CE3-8805-09AAD3BC3DE3}">
      <dgm:prSet phldrT="[Text]"/>
      <dgm:spPr/>
      <dgm:t>
        <a:bodyPr/>
        <a:lstStyle/>
        <a:p>
          <a:r>
            <a:rPr lang="en-US" dirty="0" smtClean="0"/>
            <a:t>When?</a:t>
          </a:r>
          <a:endParaRPr lang="en-US" dirty="0"/>
        </a:p>
      </dgm:t>
    </dgm:pt>
    <dgm:pt modelId="{F935A2F0-0B5A-41E4-A364-5DA43B201C98}" type="parTrans" cxnId="{26F90D93-3161-4796-8069-0BB41076FDC7}">
      <dgm:prSet/>
      <dgm:spPr/>
      <dgm:t>
        <a:bodyPr/>
        <a:lstStyle/>
        <a:p>
          <a:endParaRPr lang="en-US"/>
        </a:p>
      </dgm:t>
    </dgm:pt>
    <dgm:pt modelId="{0EC7FC3F-A29A-41F5-8ECC-2790D48A5F01}" type="sibTrans" cxnId="{26F90D93-3161-4796-8069-0BB41076FDC7}">
      <dgm:prSet/>
      <dgm:spPr/>
      <dgm:t>
        <a:bodyPr/>
        <a:lstStyle/>
        <a:p>
          <a:endParaRPr lang="en-US"/>
        </a:p>
      </dgm:t>
    </dgm:pt>
    <dgm:pt modelId="{9569F032-6E95-440E-9A5E-A802DFAE60E2}">
      <dgm:prSet phldrT="[Text]"/>
      <dgm:spPr/>
      <dgm:t>
        <a:bodyPr/>
        <a:lstStyle/>
        <a:p>
          <a:r>
            <a:rPr lang="en-US" dirty="0" smtClean="0"/>
            <a:t>Where?</a:t>
          </a:r>
          <a:endParaRPr lang="en-US" dirty="0"/>
        </a:p>
      </dgm:t>
    </dgm:pt>
    <dgm:pt modelId="{79121F96-675E-4A43-9E10-2D196764C039}" type="parTrans" cxnId="{78D25C9D-97FE-4BE2-B10E-81D049E6BD6F}">
      <dgm:prSet/>
      <dgm:spPr/>
      <dgm:t>
        <a:bodyPr/>
        <a:lstStyle/>
        <a:p>
          <a:endParaRPr lang="en-US"/>
        </a:p>
      </dgm:t>
    </dgm:pt>
    <dgm:pt modelId="{B6F679C7-B011-47B1-8597-26013974BC42}" type="sibTrans" cxnId="{78D25C9D-97FE-4BE2-B10E-81D049E6BD6F}">
      <dgm:prSet/>
      <dgm:spPr/>
      <dgm:t>
        <a:bodyPr/>
        <a:lstStyle/>
        <a:p>
          <a:endParaRPr lang="en-US"/>
        </a:p>
      </dgm:t>
    </dgm:pt>
    <dgm:pt modelId="{3C254719-B4C2-466A-8F02-E856933A54A8}">
      <dgm:prSet phldrT="[Text]"/>
      <dgm:spPr/>
      <dgm:t>
        <a:bodyPr/>
        <a:lstStyle/>
        <a:p>
          <a:r>
            <a:rPr lang="en-US" dirty="0" smtClean="0"/>
            <a:t>How?</a:t>
          </a:r>
          <a:endParaRPr lang="en-US" dirty="0"/>
        </a:p>
      </dgm:t>
    </dgm:pt>
    <dgm:pt modelId="{C21DE0F9-92A7-4113-9A9D-CB4491AD1AC0}" type="parTrans" cxnId="{B3B2E014-D7AF-4206-94D6-6B559A1CA168}">
      <dgm:prSet/>
      <dgm:spPr/>
      <dgm:t>
        <a:bodyPr/>
        <a:lstStyle/>
        <a:p>
          <a:endParaRPr lang="en-US"/>
        </a:p>
      </dgm:t>
    </dgm:pt>
    <dgm:pt modelId="{AC7919F9-2EAC-4826-8C5E-9212A1C63D64}" type="sibTrans" cxnId="{B3B2E014-D7AF-4206-94D6-6B559A1CA168}">
      <dgm:prSet/>
      <dgm:spPr/>
      <dgm:t>
        <a:bodyPr/>
        <a:lstStyle/>
        <a:p>
          <a:endParaRPr lang="en-US"/>
        </a:p>
      </dgm:t>
    </dgm:pt>
    <dgm:pt modelId="{037D5560-5BC7-4CA7-8CF7-6D89E8728D35}" type="pres">
      <dgm:prSet presAssocID="{AF040238-1816-432E-8261-0093C745D24F}" presName="cycle" presStyleCnt="0">
        <dgm:presLayoutVars>
          <dgm:dir/>
          <dgm:resizeHandles val="exact"/>
        </dgm:presLayoutVars>
      </dgm:prSet>
      <dgm:spPr/>
      <dgm:t>
        <a:bodyPr/>
        <a:lstStyle/>
        <a:p>
          <a:endParaRPr lang="en-US"/>
        </a:p>
      </dgm:t>
    </dgm:pt>
    <dgm:pt modelId="{B05B8EAD-8D3A-4399-B9E4-7E8F140ABE1C}" type="pres">
      <dgm:prSet presAssocID="{650EE073-F33C-413D-932D-B9D461D6B093}" presName="node" presStyleLbl="node1" presStyleIdx="0" presStyleCnt="5">
        <dgm:presLayoutVars>
          <dgm:bulletEnabled val="1"/>
        </dgm:presLayoutVars>
      </dgm:prSet>
      <dgm:spPr/>
      <dgm:t>
        <a:bodyPr/>
        <a:lstStyle/>
        <a:p>
          <a:endParaRPr lang="en-US"/>
        </a:p>
      </dgm:t>
    </dgm:pt>
    <dgm:pt modelId="{80ED703E-A240-4883-B6BF-BCB3B732C202}" type="pres">
      <dgm:prSet presAssocID="{650EE073-F33C-413D-932D-B9D461D6B093}" presName="spNode" presStyleCnt="0"/>
      <dgm:spPr/>
    </dgm:pt>
    <dgm:pt modelId="{8CA3BB0F-C7B6-4DA4-9B2E-E62E05C3EF28}" type="pres">
      <dgm:prSet presAssocID="{4C4D657D-679A-4B69-BBC3-B1DC6EE355DF}" presName="sibTrans" presStyleLbl="sibTrans1D1" presStyleIdx="0" presStyleCnt="5"/>
      <dgm:spPr/>
      <dgm:t>
        <a:bodyPr/>
        <a:lstStyle/>
        <a:p>
          <a:endParaRPr lang="en-US"/>
        </a:p>
      </dgm:t>
    </dgm:pt>
    <dgm:pt modelId="{5CC03052-952D-4FD2-B029-F22CA09ED46C}" type="pres">
      <dgm:prSet presAssocID="{C793252C-C73A-4E3F-A9F2-B75B484D0856}" presName="node" presStyleLbl="node1" presStyleIdx="1" presStyleCnt="5">
        <dgm:presLayoutVars>
          <dgm:bulletEnabled val="1"/>
        </dgm:presLayoutVars>
      </dgm:prSet>
      <dgm:spPr/>
      <dgm:t>
        <a:bodyPr/>
        <a:lstStyle/>
        <a:p>
          <a:endParaRPr lang="en-US"/>
        </a:p>
      </dgm:t>
    </dgm:pt>
    <dgm:pt modelId="{92AC2BC2-A8B7-4CB1-AB96-61E16DB9F0A1}" type="pres">
      <dgm:prSet presAssocID="{C793252C-C73A-4E3F-A9F2-B75B484D0856}" presName="spNode" presStyleCnt="0"/>
      <dgm:spPr/>
    </dgm:pt>
    <dgm:pt modelId="{27644191-0D1F-4CEE-BE74-A1214C98ABE9}" type="pres">
      <dgm:prSet presAssocID="{9C2D274F-5AE8-4BE8-9CB2-A019DB08E3B0}" presName="sibTrans" presStyleLbl="sibTrans1D1" presStyleIdx="1" presStyleCnt="5"/>
      <dgm:spPr/>
      <dgm:t>
        <a:bodyPr/>
        <a:lstStyle/>
        <a:p>
          <a:endParaRPr lang="en-US"/>
        </a:p>
      </dgm:t>
    </dgm:pt>
    <dgm:pt modelId="{89F69A87-4862-4BAD-B0CE-6100E0C8145F}" type="pres">
      <dgm:prSet presAssocID="{F9091EFF-9E42-4CE3-8805-09AAD3BC3DE3}" presName="node" presStyleLbl="node1" presStyleIdx="2" presStyleCnt="5">
        <dgm:presLayoutVars>
          <dgm:bulletEnabled val="1"/>
        </dgm:presLayoutVars>
      </dgm:prSet>
      <dgm:spPr/>
      <dgm:t>
        <a:bodyPr/>
        <a:lstStyle/>
        <a:p>
          <a:endParaRPr lang="en-US"/>
        </a:p>
      </dgm:t>
    </dgm:pt>
    <dgm:pt modelId="{820C1099-25A7-463C-9B62-9A3EEACA970F}" type="pres">
      <dgm:prSet presAssocID="{F9091EFF-9E42-4CE3-8805-09AAD3BC3DE3}" presName="spNode" presStyleCnt="0"/>
      <dgm:spPr/>
    </dgm:pt>
    <dgm:pt modelId="{7C3BC491-A6AA-41A1-9A17-1578BA57D67E}" type="pres">
      <dgm:prSet presAssocID="{0EC7FC3F-A29A-41F5-8ECC-2790D48A5F01}" presName="sibTrans" presStyleLbl="sibTrans1D1" presStyleIdx="2" presStyleCnt="5"/>
      <dgm:spPr/>
      <dgm:t>
        <a:bodyPr/>
        <a:lstStyle/>
        <a:p>
          <a:endParaRPr lang="en-US"/>
        </a:p>
      </dgm:t>
    </dgm:pt>
    <dgm:pt modelId="{5593DB74-91FB-48CF-B5F3-1F2FF67C6AD7}" type="pres">
      <dgm:prSet presAssocID="{9569F032-6E95-440E-9A5E-A802DFAE60E2}" presName="node" presStyleLbl="node1" presStyleIdx="3" presStyleCnt="5">
        <dgm:presLayoutVars>
          <dgm:bulletEnabled val="1"/>
        </dgm:presLayoutVars>
      </dgm:prSet>
      <dgm:spPr/>
      <dgm:t>
        <a:bodyPr/>
        <a:lstStyle/>
        <a:p>
          <a:endParaRPr lang="en-US"/>
        </a:p>
      </dgm:t>
    </dgm:pt>
    <dgm:pt modelId="{1811C90A-594C-4450-84FA-3DA8F9D82F65}" type="pres">
      <dgm:prSet presAssocID="{9569F032-6E95-440E-9A5E-A802DFAE60E2}" presName="spNode" presStyleCnt="0"/>
      <dgm:spPr/>
    </dgm:pt>
    <dgm:pt modelId="{55ECBAB2-61D5-46DE-A723-5DA6DCC7C064}" type="pres">
      <dgm:prSet presAssocID="{B6F679C7-B011-47B1-8597-26013974BC42}" presName="sibTrans" presStyleLbl="sibTrans1D1" presStyleIdx="3" presStyleCnt="5"/>
      <dgm:spPr/>
      <dgm:t>
        <a:bodyPr/>
        <a:lstStyle/>
        <a:p>
          <a:endParaRPr lang="en-US"/>
        </a:p>
      </dgm:t>
    </dgm:pt>
    <dgm:pt modelId="{45567F19-47DF-4C37-A013-D538550E8827}" type="pres">
      <dgm:prSet presAssocID="{3C254719-B4C2-466A-8F02-E856933A54A8}" presName="node" presStyleLbl="node1" presStyleIdx="4" presStyleCnt="5">
        <dgm:presLayoutVars>
          <dgm:bulletEnabled val="1"/>
        </dgm:presLayoutVars>
      </dgm:prSet>
      <dgm:spPr/>
      <dgm:t>
        <a:bodyPr/>
        <a:lstStyle/>
        <a:p>
          <a:endParaRPr lang="en-US"/>
        </a:p>
      </dgm:t>
    </dgm:pt>
    <dgm:pt modelId="{B71E00D8-53A4-4F1E-AC62-BA37AE14E3F7}" type="pres">
      <dgm:prSet presAssocID="{3C254719-B4C2-466A-8F02-E856933A54A8}" presName="spNode" presStyleCnt="0"/>
      <dgm:spPr/>
    </dgm:pt>
    <dgm:pt modelId="{E6B54E18-DBE2-4F25-B6EC-98CAC4532D81}" type="pres">
      <dgm:prSet presAssocID="{AC7919F9-2EAC-4826-8C5E-9212A1C63D64}" presName="sibTrans" presStyleLbl="sibTrans1D1" presStyleIdx="4" presStyleCnt="5"/>
      <dgm:spPr/>
      <dgm:t>
        <a:bodyPr/>
        <a:lstStyle/>
        <a:p>
          <a:endParaRPr lang="en-US"/>
        </a:p>
      </dgm:t>
    </dgm:pt>
  </dgm:ptLst>
  <dgm:cxnLst>
    <dgm:cxn modelId="{C522BD10-2376-49ED-A802-9A2C5EF1DF8E}" type="presOf" srcId="{AC7919F9-2EAC-4826-8C5E-9212A1C63D64}" destId="{E6B54E18-DBE2-4F25-B6EC-98CAC4532D81}" srcOrd="0" destOrd="0" presId="urn:microsoft.com/office/officeart/2005/8/layout/cycle5"/>
    <dgm:cxn modelId="{06C208C3-9BA8-421E-AAFD-F6A4116F0F89}" type="presOf" srcId="{B6F679C7-B011-47B1-8597-26013974BC42}" destId="{55ECBAB2-61D5-46DE-A723-5DA6DCC7C064}" srcOrd="0" destOrd="0" presId="urn:microsoft.com/office/officeart/2005/8/layout/cycle5"/>
    <dgm:cxn modelId="{A091854C-DBA8-4591-A2C6-A1B8CB7A9AD4}" type="presOf" srcId="{3C254719-B4C2-466A-8F02-E856933A54A8}" destId="{45567F19-47DF-4C37-A013-D538550E8827}" srcOrd="0" destOrd="0" presId="urn:microsoft.com/office/officeart/2005/8/layout/cycle5"/>
    <dgm:cxn modelId="{B3B2E014-D7AF-4206-94D6-6B559A1CA168}" srcId="{AF040238-1816-432E-8261-0093C745D24F}" destId="{3C254719-B4C2-466A-8F02-E856933A54A8}" srcOrd="4" destOrd="0" parTransId="{C21DE0F9-92A7-4113-9A9D-CB4491AD1AC0}" sibTransId="{AC7919F9-2EAC-4826-8C5E-9212A1C63D64}"/>
    <dgm:cxn modelId="{6AAA92D9-D0D1-4E9C-8A37-B2D0C4CFC4C3}" type="presOf" srcId="{F9091EFF-9E42-4CE3-8805-09AAD3BC3DE3}" destId="{89F69A87-4862-4BAD-B0CE-6100E0C8145F}" srcOrd="0" destOrd="0" presId="urn:microsoft.com/office/officeart/2005/8/layout/cycle5"/>
    <dgm:cxn modelId="{C47D9D1A-820A-48E0-879F-D0BF9BD15A85}" type="presOf" srcId="{9C2D274F-5AE8-4BE8-9CB2-A019DB08E3B0}" destId="{27644191-0D1F-4CEE-BE74-A1214C98ABE9}" srcOrd="0" destOrd="0" presId="urn:microsoft.com/office/officeart/2005/8/layout/cycle5"/>
    <dgm:cxn modelId="{4DBCAA61-3CBA-4515-8C73-A1DAD2434025}" type="presOf" srcId="{AF040238-1816-432E-8261-0093C745D24F}" destId="{037D5560-5BC7-4CA7-8CF7-6D89E8728D35}" srcOrd="0" destOrd="0" presId="urn:microsoft.com/office/officeart/2005/8/layout/cycle5"/>
    <dgm:cxn modelId="{2CC8850C-F3E1-42B5-B4B1-649A787EEF77}" srcId="{AF040238-1816-432E-8261-0093C745D24F}" destId="{C793252C-C73A-4E3F-A9F2-B75B484D0856}" srcOrd="1" destOrd="0" parTransId="{BFF667BE-7E71-4DFE-A9E4-7E2D27E78A00}" sibTransId="{9C2D274F-5AE8-4BE8-9CB2-A019DB08E3B0}"/>
    <dgm:cxn modelId="{ADA6DEF2-CE2D-47D0-867F-1C18E522041A}" type="presOf" srcId="{650EE073-F33C-413D-932D-B9D461D6B093}" destId="{B05B8EAD-8D3A-4399-B9E4-7E8F140ABE1C}" srcOrd="0" destOrd="0" presId="urn:microsoft.com/office/officeart/2005/8/layout/cycle5"/>
    <dgm:cxn modelId="{78D25C9D-97FE-4BE2-B10E-81D049E6BD6F}" srcId="{AF040238-1816-432E-8261-0093C745D24F}" destId="{9569F032-6E95-440E-9A5E-A802DFAE60E2}" srcOrd="3" destOrd="0" parTransId="{79121F96-675E-4A43-9E10-2D196764C039}" sibTransId="{B6F679C7-B011-47B1-8597-26013974BC42}"/>
    <dgm:cxn modelId="{2295A883-371F-4C9D-A5FF-1811119897E3}" srcId="{AF040238-1816-432E-8261-0093C745D24F}" destId="{650EE073-F33C-413D-932D-B9D461D6B093}" srcOrd="0" destOrd="0" parTransId="{2BABE5D9-F877-4A8F-928D-7FC67F0E540E}" sibTransId="{4C4D657D-679A-4B69-BBC3-B1DC6EE355DF}"/>
    <dgm:cxn modelId="{A39129C3-24EE-49F7-AE2B-0A39291674F2}" type="presOf" srcId="{C793252C-C73A-4E3F-A9F2-B75B484D0856}" destId="{5CC03052-952D-4FD2-B029-F22CA09ED46C}" srcOrd="0" destOrd="0" presId="urn:microsoft.com/office/officeart/2005/8/layout/cycle5"/>
    <dgm:cxn modelId="{D2C7150E-CE2A-47A1-8FAB-9453E0E9F730}" type="presOf" srcId="{4C4D657D-679A-4B69-BBC3-B1DC6EE355DF}" destId="{8CA3BB0F-C7B6-4DA4-9B2E-E62E05C3EF28}" srcOrd="0" destOrd="0" presId="urn:microsoft.com/office/officeart/2005/8/layout/cycle5"/>
    <dgm:cxn modelId="{CE386C2A-6AE5-4EE3-991E-C549C8C42AC4}" type="presOf" srcId="{9569F032-6E95-440E-9A5E-A802DFAE60E2}" destId="{5593DB74-91FB-48CF-B5F3-1F2FF67C6AD7}" srcOrd="0" destOrd="0" presId="urn:microsoft.com/office/officeart/2005/8/layout/cycle5"/>
    <dgm:cxn modelId="{26F90D93-3161-4796-8069-0BB41076FDC7}" srcId="{AF040238-1816-432E-8261-0093C745D24F}" destId="{F9091EFF-9E42-4CE3-8805-09AAD3BC3DE3}" srcOrd="2" destOrd="0" parTransId="{F935A2F0-0B5A-41E4-A364-5DA43B201C98}" sibTransId="{0EC7FC3F-A29A-41F5-8ECC-2790D48A5F01}"/>
    <dgm:cxn modelId="{356A9DE1-68AD-4E1B-A3C8-8561345226F1}" type="presOf" srcId="{0EC7FC3F-A29A-41F5-8ECC-2790D48A5F01}" destId="{7C3BC491-A6AA-41A1-9A17-1578BA57D67E}" srcOrd="0" destOrd="0" presId="urn:microsoft.com/office/officeart/2005/8/layout/cycle5"/>
    <dgm:cxn modelId="{427B6ACC-841B-4608-91F3-1A8DCD25949F}" type="presParOf" srcId="{037D5560-5BC7-4CA7-8CF7-6D89E8728D35}" destId="{B05B8EAD-8D3A-4399-B9E4-7E8F140ABE1C}" srcOrd="0" destOrd="0" presId="urn:microsoft.com/office/officeart/2005/8/layout/cycle5"/>
    <dgm:cxn modelId="{54A832B7-44D3-4256-846F-1835BFDA479E}" type="presParOf" srcId="{037D5560-5BC7-4CA7-8CF7-6D89E8728D35}" destId="{80ED703E-A240-4883-B6BF-BCB3B732C202}" srcOrd="1" destOrd="0" presId="urn:microsoft.com/office/officeart/2005/8/layout/cycle5"/>
    <dgm:cxn modelId="{DA91D033-F0EB-4437-BDB6-AACFF652488C}" type="presParOf" srcId="{037D5560-5BC7-4CA7-8CF7-6D89E8728D35}" destId="{8CA3BB0F-C7B6-4DA4-9B2E-E62E05C3EF28}" srcOrd="2" destOrd="0" presId="urn:microsoft.com/office/officeart/2005/8/layout/cycle5"/>
    <dgm:cxn modelId="{DE2FBAE5-1099-4325-9568-308E013EC4BD}" type="presParOf" srcId="{037D5560-5BC7-4CA7-8CF7-6D89E8728D35}" destId="{5CC03052-952D-4FD2-B029-F22CA09ED46C}" srcOrd="3" destOrd="0" presId="urn:microsoft.com/office/officeart/2005/8/layout/cycle5"/>
    <dgm:cxn modelId="{9655BA31-3C99-47FD-BA60-BB7AEEC8B1F3}" type="presParOf" srcId="{037D5560-5BC7-4CA7-8CF7-6D89E8728D35}" destId="{92AC2BC2-A8B7-4CB1-AB96-61E16DB9F0A1}" srcOrd="4" destOrd="0" presId="urn:microsoft.com/office/officeart/2005/8/layout/cycle5"/>
    <dgm:cxn modelId="{DCE8CB33-3F9C-400F-A0E6-9D002CD9283A}" type="presParOf" srcId="{037D5560-5BC7-4CA7-8CF7-6D89E8728D35}" destId="{27644191-0D1F-4CEE-BE74-A1214C98ABE9}" srcOrd="5" destOrd="0" presId="urn:microsoft.com/office/officeart/2005/8/layout/cycle5"/>
    <dgm:cxn modelId="{4435FF4D-941A-4116-9A28-26A6702F5283}" type="presParOf" srcId="{037D5560-5BC7-4CA7-8CF7-6D89E8728D35}" destId="{89F69A87-4862-4BAD-B0CE-6100E0C8145F}" srcOrd="6" destOrd="0" presId="urn:microsoft.com/office/officeart/2005/8/layout/cycle5"/>
    <dgm:cxn modelId="{139DBAB0-4B6D-4581-B4D4-A56EBAB65BFA}" type="presParOf" srcId="{037D5560-5BC7-4CA7-8CF7-6D89E8728D35}" destId="{820C1099-25A7-463C-9B62-9A3EEACA970F}" srcOrd="7" destOrd="0" presId="urn:microsoft.com/office/officeart/2005/8/layout/cycle5"/>
    <dgm:cxn modelId="{87C8E544-3629-49E0-824A-BED650A4323B}" type="presParOf" srcId="{037D5560-5BC7-4CA7-8CF7-6D89E8728D35}" destId="{7C3BC491-A6AA-41A1-9A17-1578BA57D67E}" srcOrd="8" destOrd="0" presId="urn:microsoft.com/office/officeart/2005/8/layout/cycle5"/>
    <dgm:cxn modelId="{D0AF8B38-6CA6-45F6-90C1-167C56E7803C}" type="presParOf" srcId="{037D5560-5BC7-4CA7-8CF7-6D89E8728D35}" destId="{5593DB74-91FB-48CF-B5F3-1F2FF67C6AD7}" srcOrd="9" destOrd="0" presId="urn:microsoft.com/office/officeart/2005/8/layout/cycle5"/>
    <dgm:cxn modelId="{8C0BCC37-02CD-47B8-AEE5-1DD4AAC67F26}" type="presParOf" srcId="{037D5560-5BC7-4CA7-8CF7-6D89E8728D35}" destId="{1811C90A-594C-4450-84FA-3DA8F9D82F65}" srcOrd="10" destOrd="0" presId="urn:microsoft.com/office/officeart/2005/8/layout/cycle5"/>
    <dgm:cxn modelId="{49A97A86-ED8C-4439-8FFF-0EB79B89D756}" type="presParOf" srcId="{037D5560-5BC7-4CA7-8CF7-6D89E8728D35}" destId="{55ECBAB2-61D5-46DE-A723-5DA6DCC7C064}" srcOrd="11" destOrd="0" presId="urn:microsoft.com/office/officeart/2005/8/layout/cycle5"/>
    <dgm:cxn modelId="{D8C8494D-F0FB-498B-AE19-801093E163A0}" type="presParOf" srcId="{037D5560-5BC7-4CA7-8CF7-6D89E8728D35}" destId="{45567F19-47DF-4C37-A013-D538550E8827}" srcOrd="12" destOrd="0" presId="urn:microsoft.com/office/officeart/2005/8/layout/cycle5"/>
    <dgm:cxn modelId="{558C7663-D2DA-4427-8DD0-F99E761EE08A}" type="presParOf" srcId="{037D5560-5BC7-4CA7-8CF7-6D89E8728D35}" destId="{B71E00D8-53A4-4F1E-AC62-BA37AE14E3F7}" srcOrd="13" destOrd="0" presId="urn:microsoft.com/office/officeart/2005/8/layout/cycle5"/>
    <dgm:cxn modelId="{CB8ABF2F-67D6-4070-89D6-00CEF7AF2C0E}" type="presParOf" srcId="{037D5560-5BC7-4CA7-8CF7-6D89E8728D35}" destId="{E6B54E18-DBE2-4F25-B6EC-98CAC4532D81}"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3299CC9-CF47-4748-A52F-DDF5FF6832B7}" type="doc">
      <dgm:prSet loTypeId="urn:microsoft.com/office/officeart/2005/8/layout/venn1" loCatId="relationship" qsTypeId="urn:microsoft.com/office/officeart/2005/8/quickstyle/simple2" qsCatId="simple" csTypeId="urn:microsoft.com/office/officeart/2005/8/colors/accent1_2" csCatId="accent1"/>
      <dgm:spPr/>
    </dgm:pt>
    <dgm:pt modelId="{96E20177-82BF-4487-8224-51EB2796D24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effectLst/>
              <a:latin typeface="Georgia" pitchFamily="18" charset="0"/>
            </a:rPr>
            <a:t>Integrate active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effectLst/>
              <a:latin typeface="Georgia" pitchFamily="18" charset="0"/>
            </a:rPr>
            <a:t>learning environments</a:t>
          </a:r>
        </a:p>
      </dgm:t>
    </dgm:pt>
    <dgm:pt modelId="{57F7E313-3064-45D9-BDF9-EF5C92810BD2}" type="parTrans" cxnId="{A9483826-6865-40FD-93FA-ED2BA7ABA38E}">
      <dgm:prSet/>
      <dgm:spPr/>
      <dgm:t>
        <a:bodyPr/>
        <a:lstStyle/>
        <a:p>
          <a:endParaRPr lang="en-US"/>
        </a:p>
      </dgm:t>
    </dgm:pt>
    <dgm:pt modelId="{2ADA421F-1B39-41FC-B766-70D075A94203}" type="sibTrans" cxnId="{A9483826-6865-40FD-93FA-ED2BA7ABA38E}">
      <dgm:prSet/>
      <dgm:spPr/>
      <dgm:t>
        <a:bodyPr/>
        <a:lstStyle/>
        <a:p>
          <a:endParaRPr lang="en-US"/>
        </a:p>
      </dgm:t>
    </dgm:pt>
    <dgm:pt modelId="{9F4043D3-0282-4182-A16D-C572A7B14A3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effectLst/>
              <a:latin typeface="Georgia" pitchFamily="18" charset="0"/>
            </a:rPr>
            <a:t>Facilitate the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effectLst/>
              <a:latin typeface="Georgia" pitchFamily="18" charset="0"/>
            </a:rPr>
            <a:t>process of learning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effectLst/>
              <a:latin typeface="Georgia" pitchFamily="18" charset="0"/>
            </a:rPr>
            <a:t>in an online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effectLst/>
              <a:latin typeface="Georgia" pitchFamily="18" charset="0"/>
            </a:rPr>
            <a:t>environment</a:t>
          </a:r>
        </a:p>
      </dgm:t>
    </dgm:pt>
    <dgm:pt modelId="{036B19BD-F6F6-4BBD-AA0C-07F3377D50CD}" type="parTrans" cxnId="{9127C165-8AB4-4FCC-B9DB-17E97A63F67C}">
      <dgm:prSet/>
      <dgm:spPr/>
      <dgm:t>
        <a:bodyPr/>
        <a:lstStyle/>
        <a:p>
          <a:endParaRPr lang="en-US"/>
        </a:p>
      </dgm:t>
    </dgm:pt>
    <dgm:pt modelId="{D6F84942-C56D-4C21-A51B-DA16E850349E}" type="sibTrans" cxnId="{9127C165-8AB4-4FCC-B9DB-17E97A63F67C}">
      <dgm:prSet/>
      <dgm:spPr/>
      <dgm:t>
        <a:bodyPr/>
        <a:lstStyle/>
        <a:p>
          <a:endParaRPr lang="en-US"/>
        </a:p>
      </dgm:t>
    </dgm:pt>
    <dgm:pt modelId="{7B2E18BD-C24D-4925-9EDD-40550AFA668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effectLst/>
              <a:latin typeface="Georgia" pitchFamily="18" charset="0"/>
            </a:rPr>
            <a:t>Foster a personal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effectLst/>
              <a:latin typeface="Georgia" pitchFamily="18" charset="0"/>
            </a:rPr>
            <a:t>connection with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effectLst/>
              <a:latin typeface="Georgia" pitchFamily="18" charset="0"/>
            </a:rPr>
            <a:t>students</a:t>
          </a:r>
        </a:p>
      </dgm:t>
    </dgm:pt>
    <dgm:pt modelId="{BCCBD630-1DD1-4056-A7F2-B65436CCC964}" type="parTrans" cxnId="{78084E09-347A-451F-A06F-12E60B38E323}">
      <dgm:prSet/>
      <dgm:spPr/>
      <dgm:t>
        <a:bodyPr/>
        <a:lstStyle/>
        <a:p>
          <a:endParaRPr lang="en-US"/>
        </a:p>
      </dgm:t>
    </dgm:pt>
    <dgm:pt modelId="{4D5DB293-F7FB-46E6-9E1B-AEEE26AACBAC}" type="sibTrans" cxnId="{78084E09-347A-451F-A06F-12E60B38E323}">
      <dgm:prSet/>
      <dgm:spPr/>
      <dgm:t>
        <a:bodyPr/>
        <a:lstStyle/>
        <a:p>
          <a:endParaRPr lang="en-US"/>
        </a:p>
      </dgm:t>
    </dgm:pt>
    <dgm:pt modelId="{B7C49AEF-DFBB-4BC4-A36D-017442F75424}" type="pres">
      <dgm:prSet presAssocID="{43299CC9-CF47-4748-A52F-DDF5FF6832B7}" presName="compositeShape" presStyleCnt="0">
        <dgm:presLayoutVars>
          <dgm:chMax val="7"/>
          <dgm:dir/>
          <dgm:resizeHandles val="exact"/>
        </dgm:presLayoutVars>
      </dgm:prSet>
      <dgm:spPr/>
    </dgm:pt>
    <dgm:pt modelId="{5AB88D8E-AE98-4658-8A76-9F581CC466FD}" type="pres">
      <dgm:prSet presAssocID="{96E20177-82BF-4487-8224-51EB2796D242}" presName="circ1" presStyleLbl="vennNode1" presStyleIdx="0" presStyleCnt="3"/>
      <dgm:spPr/>
      <dgm:t>
        <a:bodyPr/>
        <a:lstStyle/>
        <a:p>
          <a:endParaRPr lang="en-US"/>
        </a:p>
      </dgm:t>
    </dgm:pt>
    <dgm:pt modelId="{BF3938AA-7DDB-436B-AEDC-FF0CF25B22BC}" type="pres">
      <dgm:prSet presAssocID="{96E20177-82BF-4487-8224-51EB2796D242}" presName="circ1Tx" presStyleLbl="revTx" presStyleIdx="0" presStyleCnt="0">
        <dgm:presLayoutVars>
          <dgm:chMax val="0"/>
          <dgm:chPref val="0"/>
          <dgm:bulletEnabled val="1"/>
        </dgm:presLayoutVars>
      </dgm:prSet>
      <dgm:spPr/>
      <dgm:t>
        <a:bodyPr/>
        <a:lstStyle/>
        <a:p>
          <a:endParaRPr lang="en-US"/>
        </a:p>
      </dgm:t>
    </dgm:pt>
    <dgm:pt modelId="{D659524F-A707-4F7E-A4DD-551B9C523BBF}" type="pres">
      <dgm:prSet presAssocID="{9F4043D3-0282-4182-A16D-C572A7B14A3C}" presName="circ2" presStyleLbl="vennNode1" presStyleIdx="1" presStyleCnt="3"/>
      <dgm:spPr/>
      <dgm:t>
        <a:bodyPr/>
        <a:lstStyle/>
        <a:p>
          <a:endParaRPr lang="en-US"/>
        </a:p>
      </dgm:t>
    </dgm:pt>
    <dgm:pt modelId="{45F83AA7-01A9-49CE-BD64-410C31111D90}" type="pres">
      <dgm:prSet presAssocID="{9F4043D3-0282-4182-A16D-C572A7B14A3C}" presName="circ2Tx" presStyleLbl="revTx" presStyleIdx="0" presStyleCnt="0">
        <dgm:presLayoutVars>
          <dgm:chMax val="0"/>
          <dgm:chPref val="0"/>
          <dgm:bulletEnabled val="1"/>
        </dgm:presLayoutVars>
      </dgm:prSet>
      <dgm:spPr/>
      <dgm:t>
        <a:bodyPr/>
        <a:lstStyle/>
        <a:p>
          <a:endParaRPr lang="en-US"/>
        </a:p>
      </dgm:t>
    </dgm:pt>
    <dgm:pt modelId="{F0CC2B44-79EA-4E9C-842B-4CD6C3173DB7}" type="pres">
      <dgm:prSet presAssocID="{7B2E18BD-C24D-4925-9EDD-40550AFA6680}" presName="circ3" presStyleLbl="vennNode1" presStyleIdx="2" presStyleCnt="3"/>
      <dgm:spPr/>
      <dgm:t>
        <a:bodyPr/>
        <a:lstStyle/>
        <a:p>
          <a:endParaRPr lang="en-US"/>
        </a:p>
      </dgm:t>
    </dgm:pt>
    <dgm:pt modelId="{16DFE2FD-4433-4D01-8DE3-2DB185022073}" type="pres">
      <dgm:prSet presAssocID="{7B2E18BD-C24D-4925-9EDD-40550AFA6680}" presName="circ3Tx" presStyleLbl="revTx" presStyleIdx="0" presStyleCnt="0">
        <dgm:presLayoutVars>
          <dgm:chMax val="0"/>
          <dgm:chPref val="0"/>
          <dgm:bulletEnabled val="1"/>
        </dgm:presLayoutVars>
      </dgm:prSet>
      <dgm:spPr/>
      <dgm:t>
        <a:bodyPr/>
        <a:lstStyle/>
        <a:p>
          <a:endParaRPr lang="en-US"/>
        </a:p>
      </dgm:t>
    </dgm:pt>
  </dgm:ptLst>
  <dgm:cxnLst>
    <dgm:cxn modelId="{AB8C2C3C-7397-41C9-B26E-114AEB057E91}" type="presOf" srcId="{43299CC9-CF47-4748-A52F-DDF5FF6832B7}" destId="{B7C49AEF-DFBB-4BC4-A36D-017442F75424}" srcOrd="0" destOrd="0" presId="urn:microsoft.com/office/officeart/2005/8/layout/venn1"/>
    <dgm:cxn modelId="{5F8B8AF9-8457-4178-8131-1CDF7AF95541}" type="presOf" srcId="{9F4043D3-0282-4182-A16D-C572A7B14A3C}" destId="{D659524F-A707-4F7E-A4DD-551B9C523BBF}" srcOrd="0" destOrd="0" presId="urn:microsoft.com/office/officeart/2005/8/layout/venn1"/>
    <dgm:cxn modelId="{90D071CC-B3E3-415D-A42C-14FF176F2F79}" type="presOf" srcId="{96E20177-82BF-4487-8224-51EB2796D242}" destId="{5AB88D8E-AE98-4658-8A76-9F581CC466FD}" srcOrd="0" destOrd="0" presId="urn:microsoft.com/office/officeart/2005/8/layout/venn1"/>
    <dgm:cxn modelId="{E5A3ADC0-E3BD-4E6A-BD30-8BA825E6B794}" type="presOf" srcId="{96E20177-82BF-4487-8224-51EB2796D242}" destId="{BF3938AA-7DDB-436B-AEDC-FF0CF25B22BC}" srcOrd="1" destOrd="0" presId="urn:microsoft.com/office/officeart/2005/8/layout/venn1"/>
    <dgm:cxn modelId="{A9483826-6865-40FD-93FA-ED2BA7ABA38E}" srcId="{43299CC9-CF47-4748-A52F-DDF5FF6832B7}" destId="{96E20177-82BF-4487-8224-51EB2796D242}" srcOrd="0" destOrd="0" parTransId="{57F7E313-3064-45D9-BDF9-EF5C92810BD2}" sibTransId="{2ADA421F-1B39-41FC-B766-70D075A94203}"/>
    <dgm:cxn modelId="{667FCAD7-7C74-40B1-BE52-E4A6425E1A0D}" type="presOf" srcId="{9F4043D3-0282-4182-A16D-C572A7B14A3C}" destId="{45F83AA7-01A9-49CE-BD64-410C31111D90}" srcOrd="1" destOrd="0" presId="urn:microsoft.com/office/officeart/2005/8/layout/venn1"/>
    <dgm:cxn modelId="{A8B90AE2-9A4C-46DD-BF3B-42821D85EA80}" type="presOf" srcId="{7B2E18BD-C24D-4925-9EDD-40550AFA6680}" destId="{F0CC2B44-79EA-4E9C-842B-4CD6C3173DB7}" srcOrd="0" destOrd="0" presId="urn:microsoft.com/office/officeart/2005/8/layout/venn1"/>
    <dgm:cxn modelId="{78084E09-347A-451F-A06F-12E60B38E323}" srcId="{43299CC9-CF47-4748-A52F-DDF5FF6832B7}" destId="{7B2E18BD-C24D-4925-9EDD-40550AFA6680}" srcOrd="2" destOrd="0" parTransId="{BCCBD630-1DD1-4056-A7F2-B65436CCC964}" sibTransId="{4D5DB293-F7FB-46E6-9E1B-AEEE26AACBAC}"/>
    <dgm:cxn modelId="{15B6A294-70F2-45DC-803C-5355DF635BB9}" type="presOf" srcId="{7B2E18BD-C24D-4925-9EDD-40550AFA6680}" destId="{16DFE2FD-4433-4D01-8DE3-2DB185022073}" srcOrd="1" destOrd="0" presId="urn:microsoft.com/office/officeart/2005/8/layout/venn1"/>
    <dgm:cxn modelId="{9127C165-8AB4-4FCC-B9DB-17E97A63F67C}" srcId="{43299CC9-CF47-4748-A52F-DDF5FF6832B7}" destId="{9F4043D3-0282-4182-A16D-C572A7B14A3C}" srcOrd="1" destOrd="0" parTransId="{036B19BD-F6F6-4BBD-AA0C-07F3377D50CD}" sibTransId="{D6F84942-C56D-4C21-A51B-DA16E850349E}"/>
    <dgm:cxn modelId="{BA76EC6A-3999-4D85-8DAE-55E0E8E06718}" type="presParOf" srcId="{B7C49AEF-DFBB-4BC4-A36D-017442F75424}" destId="{5AB88D8E-AE98-4658-8A76-9F581CC466FD}" srcOrd="0" destOrd="0" presId="urn:microsoft.com/office/officeart/2005/8/layout/venn1"/>
    <dgm:cxn modelId="{7047C8E7-E8DB-43A5-8ACC-C3841A1313C7}" type="presParOf" srcId="{B7C49AEF-DFBB-4BC4-A36D-017442F75424}" destId="{BF3938AA-7DDB-436B-AEDC-FF0CF25B22BC}" srcOrd="1" destOrd="0" presId="urn:microsoft.com/office/officeart/2005/8/layout/venn1"/>
    <dgm:cxn modelId="{7533002C-8574-489A-A533-9C0F80081E6F}" type="presParOf" srcId="{B7C49AEF-DFBB-4BC4-A36D-017442F75424}" destId="{D659524F-A707-4F7E-A4DD-551B9C523BBF}" srcOrd="2" destOrd="0" presId="urn:microsoft.com/office/officeart/2005/8/layout/venn1"/>
    <dgm:cxn modelId="{DDB3B54C-C97C-4C1D-94A2-14955075611F}" type="presParOf" srcId="{B7C49AEF-DFBB-4BC4-A36D-017442F75424}" destId="{45F83AA7-01A9-49CE-BD64-410C31111D90}" srcOrd="3" destOrd="0" presId="urn:microsoft.com/office/officeart/2005/8/layout/venn1"/>
    <dgm:cxn modelId="{553DB5C7-FE75-48D3-9DEA-CD45EA1C9639}" type="presParOf" srcId="{B7C49AEF-DFBB-4BC4-A36D-017442F75424}" destId="{F0CC2B44-79EA-4E9C-842B-4CD6C3173DB7}" srcOrd="4" destOrd="0" presId="urn:microsoft.com/office/officeart/2005/8/layout/venn1"/>
    <dgm:cxn modelId="{1828DEF0-0959-45C8-8FFE-E64879B2B932}" type="presParOf" srcId="{B7C49AEF-DFBB-4BC4-A36D-017442F75424}" destId="{16DFE2FD-4433-4D01-8DE3-2DB18502207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995F66-7E93-492B-9736-5A0DEDBB25D9}" type="doc">
      <dgm:prSet loTypeId="urn:microsoft.com/office/officeart/2005/8/layout/gear1" loCatId="process" qsTypeId="urn:microsoft.com/office/officeart/2005/8/quickstyle/simple1" qsCatId="simple" csTypeId="urn:microsoft.com/office/officeart/2005/8/colors/colorful1#3" csCatId="colorful" phldr="1"/>
      <dgm:spPr/>
    </dgm:pt>
    <dgm:pt modelId="{2CEB3646-F570-43E7-8A33-8B2CD40EC9BB}">
      <dgm:prSet phldrT="[Text]"/>
      <dgm:spPr/>
      <dgm:t>
        <a:bodyPr/>
        <a:lstStyle/>
        <a:p>
          <a:r>
            <a:rPr lang="en-US" dirty="0" smtClean="0"/>
            <a:t>multimedia</a:t>
          </a:r>
          <a:endParaRPr lang="en-US" dirty="0"/>
        </a:p>
      </dgm:t>
    </dgm:pt>
    <dgm:pt modelId="{7C85B10B-574D-45AC-91BB-0BC8305FD82C}" type="parTrans" cxnId="{92822255-E0DA-4ED1-A794-F0DF0AD3B4F3}">
      <dgm:prSet/>
      <dgm:spPr/>
      <dgm:t>
        <a:bodyPr/>
        <a:lstStyle/>
        <a:p>
          <a:endParaRPr lang="en-US"/>
        </a:p>
      </dgm:t>
    </dgm:pt>
    <dgm:pt modelId="{D48444B9-3A1D-4C90-905F-14F50EE5E6C9}" type="sibTrans" cxnId="{92822255-E0DA-4ED1-A794-F0DF0AD3B4F3}">
      <dgm:prSet/>
      <dgm:spPr/>
      <dgm:t>
        <a:bodyPr/>
        <a:lstStyle/>
        <a:p>
          <a:endParaRPr lang="en-US"/>
        </a:p>
      </dgm:t>
    </dgm:pt>
    <dgm:pt modelId="{C9366845-687F-4065-BBCD-19ECE8293917}">
      <dgm:prSet phldrT="[Text]"/>
      <dgm:spPr/>
      <dgm:t>
        <a:bodyPr/>
        <a:lstStyle/>
        <a:p>
          <a:r>
            <a:rPr lang="en-US" dirty="0" smtClean="0"/>
            <a:t>WHAT?</a:t>
          </a:r>
          <a:endParaRPr lang="en-US" dirty="0"/>
        </a:p>
      </dgm:t>
    </dgm:pt>
    <dgm:pt modelId="{8E075A94-F2DA-4C26-8320-0EED50503E11}" type="parTrans" cxnId="{2E49679D-C669-4B16-AB86-654B54EBE72A}">
      <dgm:prSet/>
      <dgm:spPr/>
      <dgm:t>
        <a:bodyPr/>
        <a:lstStyle/>
        <a:p>
          <a:endParaRPr lang="en-US"/>
        </a:p>
      </dgm:t>
    </dgm:pt>
    <dgm:pt modelId="{C21EF36E-E94D-4418-80BE-E1E2EE2EB493}" type="sibTrans" cxnId="{2E49679D-C669-4B16-AB86-654B54EBE72A}">
      <dgm:prSet/>
      <dgm:spPr/>
      <dgm:t>
        <a:bodyPr/>
        <a:lstStyle/>
        <a:p>
          <a:endParaRPr lang="en-US"/>
        </a:p>
      </dgm:t>
    </dgm:pt>
    <dgm:pt modelId="{155E2CBB-EB5B-4AA6-83A9-30917D9284CA}">
      <dgm:prSet phldrT="[Text]"/>
      <dgm:spPr/>
      <dgm:t>
        <a:bodyPr/>
        <a:lstStyle/>
        <a:p>
          <a:r>
            <a:rPr lang="en-US" dirty="0" smtClean="0"/>
            <a:t>WHY?</a:t>
          </a:r>
          <a:endParaRPr lang="en-US" dirty="0"/>
        </a:p>
      </dgm:t>
    </dgm:pt>
    <dgm:pt modelId="{798D09A5-9453-4EF5-87A4-830855B71D09}" type="parTrans" cxnId="{7C2F06C2-050A-4AF3-B0C7-E0909A988E4E}">
      <dgm:prSet/>
      <dgm:spPr/>
      <dgm:t>
        <a:bodyPr/>
        <a:lstStyle/>
        <a:p>
          <a:endParaRPr lang="en-US"/>
        </a:p>
      </dgm:t>
    </dgm:pt>
    <dgm:pt modelId="{1C98DF88-8D1E-4114-990D-335ACEC96B07}" type="sibTrans" cxnId="{7C2F06C2-050A-4AF3-B0C7-E0909A988E4E}">
      <dgm:prSet/>
      <dgm:spPr/>
      <dgm:t>
        <a:bodyPr/>
        <a:lstStyle/>
        <a:p>
          <a:endParaRPr lang="en-US"/>
        </a:p>
      </dgm:t>
    </dgm:pt>
    <dgm:pt modelId="{6DBF7E07-B27D-46CA-8153-DD331955D446}" type="pres">
      <dgm:prSet presAssocID="{B2995F66-7E93-492B-9736-5A0DEDBB25D9}" presName="composite" presStyleCnt="0">
        <dgm:presLayoutVars>
          <dgm:chMax val="3"/>
          <dgm:animLvl val="lvl"/>
          <dgm:resizeHandles val="exact"/>
        </dgm:presLayoutVars>
      </dgm:prSet>
      <dgm:spPr/>
    </dgm:pt>
    <dgm:pt modelId="{3A49D0C8-6828-491F-9035-55D681F78C6D}" type="pres">
      <dgm:prSet presAssocID="{2CEB3646-F570-43E7-8A33-8B2CD40EC9BB}" presName="gear1" presStyleLbl="node1" presStyleIdx="0" presStyleCnt="3">
        <dgm:presLayoutVars>
          <dgm:chMax val="1"/>
          <dgm:bulletEnabled val="1"/>
        </dgm:presLayoutVars>
      </dgm:prSet>
      <dgm:spPr/>
      <dgm:t>
        <a:bodyPr/>
        <a:lstStyle/>
        <a:p>
          <a:endParaRPr lang="en-US"/>
        </a:p>
      </dgm:t>
    </dgm:pt>
    <dgm:pt modelId="{B40D0EDE-DFA6-4887-BE38-CEB33AA18A0E}" type="pres">
      <dgm:prSet presAssocID="{2CEB3646-F570-43E7-8A33-8B2CD40EC9BB}" presName="gear1srcNode" presStyleLbl="node1" presStyleIdx="0" presStyleCnt="3"/>
      <dgm:spPr/>
      <dgm:t>
        <a:bodyPr/>
        <a:lstStyle/>
        <a:p>
          <a:endParaRPr lang="en-US"/>
        </a:p>
      </dgm:t>
    </dgm:pt>
    <dgm:pt modelId="{F25BC85C-A71A-483A-A65E-863AE4815A77}" type="pres">
      <dgm:prSet presAssocID="{2CEB3646-F570-43E7-8A33-8B2CD40EC9BB}" presName="gear1dstNode" presStyleLbl="node1" presStyleIdx="0" presStyleCnt="3"/>
      <dgm:spPr/>
      <dgm:t>
        <a:bodyPr/>
        <a:lstStyle/>
        <a:p>
          <a:endParaRPr lang="en-US"/>
        </a:p>
      </dgm:t>
    </dgm:pt>
    <dgm:pt modelId="{6280870B-95E0-4914-B0AB-08CD6B1C8382}" type="pres">
      <dgm:prSet presAssocID="{C9366845-687F-4065-BBCD-19ECE8293917}" presName="gear2" presStyleLbl="node1" presStyleIdx="1" presStyleCnt="3">
        <dgm:presLayoutVars>
          <dgm:chMax val="1"/>
          <dgm:bulletEnabled val="1"/>
        </dgm:presLayoutVars>
      </dgm:prSet>
      <dgm:spPr/>
      <dgm:t>
        <a:bodyPr/>
        <a:lstStyle/>
        <a:p>
          <a:endParaRPr lang="en-US"/>
        </a:p>
      </dgm:t>
    </dgm:pt>
    <dgm:pt modelId="{733B0DD0-1190-4661-81D1-76D1EC718914}" type="pres">
      <dgm:prSet presAssocID="{C9366845-687F-4065-BBCD-19ECE8293917}" presName="gear2srcNode" presStyleLbl="node1" presStyleIdx="1" presStyleCnt="3"/>
      <dgm:spPr/>
      <dgm:t>
        <a:bodyPr/>
        <a:lstStyle/>
        <a:p>
          <a:endParaRPr lang="en-US"/>
        </a:p>
      </dgm:t>
    </dgm:pt>
    <dgm:pt modelId="{90FCE74D-5753-48F7-A637-FC20F8E150CC}" type="pres">
      <dgm:prSet presAssocID="{C9366845-687F-4065-BBCD-19ECE8293917}" presName="gear2dstNode" presStyleLbl="node1" presStyleIdx="1" presStyleCnt="3"/>
      <dgm:spPr/>
      <dgm:t>
        <a:bodyPr/>
        <a:lstStyle/>
        <a:p>
          <a:endParaRPr lang="en-US"/>
        </a:p>
      </dgm:t>
    </dgm:pt>
    <dgm:pt modelId="{225326C4-8300-469A-A625-F9C847970546}" type="pres">
      <dgm:prSet presAssocID="{155E2CBB-EB5B-4AA6-83A9-30917D9284CA}" presName="gear3" presStyleLbl="node1" presStyleIdx="2" presStyleCnt="3"/>
      <dgm:spPr/>
      <dgm:t>
        <a:bodyPr/>
        <a:lstStyle/>
        <a:p>
          <a:endParaRPr lang="en-US"/>
        </a:p>
      </dgm:t>
    </dgm:pt>
    <dgm:pt modelId="{4B7EA933-DD37-416F-AD6F-21EE606429C1}" type="pres">
      <dgm:prSet presAssocID="{155E2CBB-EB5B-4AA6-83A9-30917D9284CA}" presName="gear3tx" presStyleLbl="node1" presStyleIdx="2" presStyleCnt="3">
        <dgm:presLayoutVars>
          <dgm:chMax val="1"/>
          <dgm:bulletEnabled val="1"/>
        </dgm:presLayoutVars>
      </dgm:prSet>
      <dgm:spPr/>
      <dgm:t>
        <a:bodyPr/>
        <a:lstStyle/>
        <a:p>
          <a:endParaRPr lang="en-US"/>
        </a:p>
      </dgm:t>
    </dgm:pt>
    <dgm:pt modelId="{69750ACA-66AD-44DB-8D32-04DECAF3F9AC}" type="pres">
      <dgm:prSet presAssocID="{155E2CBB-EB5B-4AA6-83A9-30917D9284CA}" presName="gear3srcNode" presStyleLbl="node1" presStyleIdx="2" presStyleCnt="3"/>
      <dgm:spPr/>
      <dgm:t>
        <a:bodyPr/>
        <a:lstStyle/>
        <a:p>
          <a:endParaRPr lang="en-US"/>
        </a:p>
      </dgm:t>
    </dgm:pt>
    <dgm:pt modelId="{A9D6D855-3B26-4676-A47A-E057BEEAE57D}" type="pres">
      <dgm:prSet presAssocID="{155E2CBB-EB5B-4AA6-83A9-30917D9284CA}" presName="gear3dstNode" presStyleLbl="node1" presStyleIdx="2" presStyleCnt="3"/>
      <dgm:spPr/>
      <dgm:t>
        <a:bodyPr/>
        <a:lstStyle/>
        <a:p>
          <a:endParaRPr lang="en-US"/>
        </a:p>
      </dgm:t>
    </dgm:pt>
    <dgm:pt modelId="{EFF9677C-228D-41D0-873C-5B80EA5CD920}" type="pres">
      <dgm:prSet presAssocID="{D48444B9-3A1D-4C90-905F-14F50EE5E6C9}" presName="connector1" presStyleLbl="sibTrans2D1" presStyleIdx="0" presStyleCnt="3"/>
      <dgm:spPr/>
      <dgm:t>
        <a:bodyPr/>
        <a:lstStyle/>
        <a:p>
          <a:endParaRPr lang="en-US"/>
        </a:p>
      </dgm:t>
    </dgm:pt>
    <dgm:pt modelId="{764FCA42-66AC-4CD2-9F52-9FAFB137BD32}" type="pres">
      <dgm:prSet presAssocID="{C21EF36E-E94D-4418-80BE-E1E2EE2EB493}" presName="connector2" presStyleLbl="sibTrans2D1" presStyleIdx="1" presStyleCnt="3"/>
      <dgm:spPr/>
      <dgm:t>
        <a:bodyPr/>
        <a:lstStyle/>
        <a:p>
          <a:endParaRPr lang="en-US"/>
        </a:p>
      </dgm:t>
    </dgm:pt>
    <dgm:pt modelId="{C76C4113-5E4B-4FCE-81AB-78D6D3B30839}" type="pres">
      <dgm:prSet presAssocID="{1C98DF88-8D1E-4114-990D-335ACEC96B07}" presName="connector3" presStyleLbl="sibTrans2D1" presStyleIdx="2" presStyleCnt="3"/>
      <dgm:spPr/>
      <dgm:t>
        <a:bodyPr/>
        <a:lstStyle/>
        <a:p>
          <a:endParaRPr lang="en-US"/>
        </a:p>
      </dgm:t>
    </dgm:pt>
  </dgm:ptLst>
  <dgm:cxnLst>
    <dgm:cxn modelId="{22B001D7-F479-4309-9BA0-324AA99A8EF2}" type="presOf" srcId="{D48444B9-3A1D-4C90-905F-14F50EE5E6C9}" destId="{EFF9677C-228D-41D0-873C-5B80EA5CD920}" srcOrd="0" destOrd="0" presId="urn:microsoft.com/office/officeart/2005/8/layout/gear1"/>
    <dgm:cxn modelId="{C00A77E7-1395-43E1-A0E5-F9D6C6ACC990}" type="presOf" srcId="{C9366845-687F-4065-BBCD-19ECE8293917}" destId="{90FCE74D-5753-48F7-A637-FC20F8E150CC}" srcOrd="2" destOrd="0" presId="urn:microsoft.com/office/officeart/2005/8/layout/gear1"/>
    <dgm:cxn modelId="{4FB83BE8-0EF5-406C-9FBD-4B621B908AE9}" type="presOf" srcId="{2CEB3646-F570-43E7-8A33-8B2CD40EC9BB}" destId="{B40D0EDE-DFA6-4887-BE38-CEB33AA18A0E}" srcOrd="1" destOrd="0" presId="urn:microsoft.com/office/officeart/2005/8/layout/gear1"/>
    <dgm:cxn modelId="{2E49679D-C669-4B16-AB86-654B54EBE72A}" srcId="{B2995F66-7E93-492B-9736-5A0DEDBB25D9}" destId="{C9366845-687F-4065-BBCD-19ECE8293917}" srcOrd="1" destOrd="0" parTransId="{8E075A94-F2DA-4C26-8320-0EED50503E11}" sibTransId="{C21EF36E-E94D-4418-80BE-E1E2EE2EB493}"/>
    <dgm:cxn modelId="{2FB74C3E-1D60-489C-8896-451D5B0A2C17}" type="presOf" srcId="{155E2CBB-EB5B-4AA6-83A9-30917D9284CA}" destId="{69750ACA-66AD-44DB-8D32-04DECAF3F9AC}" srcOrd="2" destOrd="0" presId="urn:microsoft.com/office/officeart/2005/8/layout/gear1"/>
    <dgm:cxn modelId="{28997800-0E55-4CC5-8B40-87595AAF9A39}" type="presOf" srcId="{C9366845-687F-4065-BBCD-19ECE8293917}" destId="{733B0DD0-1190-4661-81D1-76D1EC718914}" srcOrd="1" destOrd="0" presId="urn:microsoft.com/office/officeart/2005/8/layout/gear1"/>
    <dgm:cxn modelId="{D76EDE65-7407-4447-8600-721D1569F88F}" type="presOf" srcId="{C9366845-687F-4065-BBCD-19ECE8293917}" destId="{6280870B-95E0-4914-B0AB-08CD6B1C8382}" srcOrd="0" destOrd="0" presId="urn:microsoft.com/office/officeart/2005/8/layout/gear1"/>
    <dgm:cxn modelId="{BA8AA7FB-FA5F-4A3F-B0DC-F552224ED171}" type="presOf" srcId="{155E2CBB-EB5B-4AA6-83A9-30917D9284CA}" destId="{225326C4-8300-469A-A625-F9C847970546}" srcOrd="0" destOrd="0" presId="urn:microsoft.com/office/officeart/2005/8/layout/gear1"/>
    <dgm:cxn modelId="{92822255-E0DA-4ED1-A794-F0DF0AD3B4F3}" srcId="{B2995F66-7E93-492B-9736-5A0DEDBB25D9}" destId="{2CEB3646-F570-43E7-8A33-8B2CD40EC9BB}" srcOrd="0" destOrd="0" parTransId="{7C85B10B-574D-45AC-91BB-0BC8305FD82C}" sibTransId="{D48444B9-3A1D-4C90-905F-14F50EE5E6C9}"/>
    <dgm:cxn modelId="{2763426D-D220-4599-A18E-C5977CE96D25}" type="presOf" srcId="{2CEB3646-F570-43E7-8A33-8B2CD40EC9BB}" destId="{3A49D0C8-6828-491F-9035-55D681F78C6D}" srcOrd="0" destOrd="0" presId="urn:microsoft.com/office/officeart/2005/8/layout/gear1"/>
    <dgm:cxn modelId="{63D1CCD5-BA26-41B4-AC09-E227B1B6BD75}" type="presOf" srcId="{1C98DF88-8D1E-4114-990D-335ACEC96B07}" destId="{C76C4113-5E4B-4FCE-81AB-78D6D3B30839}" srcOrd="0" destOrd="0" presId="urn:microsoft.com/office/officeart/2005/8/layout/gear1"/>
    <dgm:cxn modelId="{7C2F06C2-050A-4AF3-B0C7-E0909A988E4E}" srcId="{B2995F66-7E93-492B-9736-5A0DEDBB25D9}" destId="{155E2CBB-EB5B-4AA6-83A9-30917D9284CA}" srcOrd="2" destOrd="0" parTransId="{798D09A5-9453-4EF5-87A4-830855B71D09}" sibTransId="{1C98DF88-8D1E-4114-990D-335ACEC96B07}"/>
    <dgm:cxn modelId="{989D8898-E9EA-4498-AB06-BC598CEEA358}" type="presOf" srcId="{2CEB3646-F570-43E7-8A33-8B2CD40EC9BB}" destId="{F25BC85C-A71A-483A-A65E-863AE4815A77}" srcOrd="2" destOrd="0" presId="urn:microsoft.com/office/officeart/2005/8/layout/gear1"/>
    <dgm:cxn modelId="{D9D85EBB-82B8-4898-BC6B-17AD0101828D}" type="presOf" srcId="{C21EF36E-E94D-4418-80BE-E1E2EE2EB493}" destId="{764FCA42-66AC-4CD2-9F52-9FAFB137BD32}" srcOrd="0" destOrd="0" presId="urn:microsoft.com/office/officeart/2005/8/layout/gear1"/>
    <dgm:cxn modelId="{67D8014E-900B-4970-A976-CC2F2985299C}" type="presOf" srcId="{155E2CBB-EB5B-4AA6-83A9-30917D9284CA}" destId="{A9D6D855-3B26-4676-A47A-E057BEEAE57D}" srcOrd="3" destOrd="0" presId="urn:microsoft.com/office/officeart/2005/8/layout/gear1"/>
    <dgm:cxn modelId="{11C6FB5B-9847-4CDC-A081-186691020901}" type="presOf" srcId="{B2995F66-7E93-492B-9736-5A0DEDBB25D9}" destId="{6DBF7E07-B27D-46CA-8153-DD331955D446}" srcOrd="0" destOrd="0" presId="urn:microsoft.com/office/officeart/2005/8/layout/gear1"/>
    <dgm:cxn modelId="{1250D419-8AF5-428F-B215-576798CE49AC}" type="presOf" srcId="{155E2CBB-EB5B-4AA6-83A9-30917D9284CA}" destId="{4B7EA933-DD37-416F-AD6F-21EE606429C1}" srcOrd="1" destOrd="0" presId="urn:microsoft.com/office/officeart/2005/8/layout/gear1"/>
    <dgm:cxn modelId="{D80FD15F-938D-46BB-9D90-3FFA7391E5DD}" type="presParOf" srcId="{6DBF7E07-B27D-46CA-8153-DD331955D446}" destId="{3A49D0C8-6828-491F-9035-55D681F78C6D}" srcOrd="0" destOrd="0" presId="urn:microsoft.com/office/officeart/2005/8/layout/gear1"/>
    <dgm:cxn modelId="{BD9C6EE8-4C01-4ABA-AE7C-167EB102211B}" type="presParOf" srcId="{6DBF7E07-B27D-46CA-8153-DD331955D446}" destId="{B40D0EDE-DFA6-4887-BE38-CEB33AA18A0E}" srcOrd="1" destOrd="0" presId="urn:microsoft.com/office/officeart/2005/8/layout/gear1"/>
    <dgm:cxn modelId="{E4D37A8E-7A30-46A6-A123-59B098949B61}" type="presParOf" srcId="{6DBF7E07-B27D-46CA-8153-DD331955D446}" destId="{F25BC85C-A71A-483A-A65E-863AE4815A77}" srcOrd="2" destOrd="0" presId="urn:microsoft.com/office/officeart/2005/8/layout/gear1"/>
    <dgm:cxn modelId="{41375AC9-0EBB-4770-A105-6DECCECE1CCB}" type="presParOf" srcId="{6DBF7E07-B27D-46CA-8153-DD331955D446}" destId="{6280870B-95E0-4914-B0AB-08CD6B1C8382}" srcOrd="3" destOrd="0" presId="urn:microsoft.com/office/officeart/2005/8/layout/gear1"/>
    <dgm:cxn modelId="{67B56912-0A21-4B7B-B4FB-B2E19C2DDA4C}" type="presParOf" srcId="{6DBF7E07-B27D-46CA-8153-DD331955D446}" destId="{733B0DD0-1190-4661-81D1-76D1EC718914}" srcOrd="4" destOrd="0" presId="urn:microsoft.com/office/officeart/2005/8/layout/gear1"/>
    <dgm:cxn modelId="{C2F6320B-2724-4DC3-91B1-81175F1B29C7}" type="presParOf" srcId="{6DBF7E07-B27D-46CA-8153-DD331955D446}" destId="{90FCE74D-5753-48F7-A637-FC20F8E150CC}" srcOrd="5" destOrd="0" presId="urn:microsoft.com/office/officeart/2005/8/layout/gear1"/>
    <dgm:cxn modelId="{78888EE0-915A-4FC2-A3CC-CFD2C6121DE9}" type="presParOf" srcId="{6DBF7E07-B27D-46CA-8153-DD331955D446}" destId="{225326C4-8300-469A-A625-F9C847970546}" srcOrd="6" destOrd="0" presId="urn:microsoft.com/office/officeart/2005/8/layout/gear1"/>
    <dgm:cxn modelId="{EF6C3106-5AD8-4231-BA1D-7E221FB840B1}" type="presParOf" srcId="{6DBF7E07-B27D-46CA-8153-DD331955D446}" destId="{4B7EA933-DD37-416F-AD6F-21EE606429C1}" srcOrd="7" destOrd="0" presId="urn:microsoft.com/office/officeart/2005/8/layout/gear1"/>
    <dgm:cxn modelId="{BD5F76E7-E3C0-4C8B-8847-D7122C45D917}" type="presParOf" srcId="{6DBF7E07-B27D-46CA-8153-DD331955D446}" destId="{69750ACA-66AD-44DB-8D32-04DECAF3F9AC}" srcOrd="8" destOrd="0" presId="urn:microsoft.com/office/officeart/2005/8/layout/gear1"/>
    <dgm:cxn modelId="{0FE29F77-8AA2-43B3-AE34-F51FE1883902}" type="presParOf" srcId="{6DBF7E07-B27D-46CA-8153-DD331955D446}" destId="{A9D6D855-3B26-4676-A47A-E057BEEAE57D}" srcOrd="9" destOrd="0" presId="urn:microsoft.com/office/officeart/2005/8/layout/gear1"/>
    <dgm:cxn modelId="{3A025D61-92FB-431C-8A6D-AEC4AEAF9C56}" type="presParOf" srcId="{6DBF7E07-B27D-46CA-8153-DD331955D446}" destId="{EFF9677C-228D-41D0-873C-5B80EA5CD920}" srcOrd="10" destOrd="0" presId="urn:microsoft.com/office/officeart/2005/8/layout/gear1"/>
    <dgm:cxn modelId="{7CBDCC1E-ED37-4924-856A-EB1D3254D41E}" type="presParOf" srcId="{6DBF7E07-B27D-46CA-8153-DD331955D446}" destId="{764FCA42-66AC-4CD2-9F52-9FAFB137BD32}" srcOrd="11" destOrd="0" presId="urn:microsoft.com/office/officeart/2005/8/layout/gear1"/>
    <dgm:cxn modelId="{3D86AAFF-505C-4684-B710-1BCF11EDCD38}" type="presParOf" srcId="{6DBF7E07-B27D-46CA-8153-DD331955D446}" destId="{C76C4113-5E4B-4FCE-81AB-78D6D3B3083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0C0FBB-76DB-4C52-A49F-AAC60C0CA17E}" type="doc">
      <dgm:prSet loTypeId="urn:microsoft.com/office/officeart/2005/8/layout/chevron1" loCatId="process" qsTypeId="urn:microsoft.com/office/officeart/2005/8/quickstyle/simple1" qsCatId="simple" csTypeId="urn:microsoft.com/office/officeart/2005/8/colors/colorful1#5" csCatId="colorful" phldr="1"/>
      <dgm:spPr/>
    </dgm:pt>
    <dgm:pt modelId="{E3084525-B878-491A-B5B2-AA1D0AFDBFBF}">
      <dgm:prSet phldrT="[Text]"/>
      <dgm:spPr/>
      <dgm:t>
        <a:bodyPr/>
        <a:lstStyle/>
        <a:p>
          <a:r>
            <a:rPr lang="en-US" dirty="0" smtClean="0"/>
            <a:t>Challenge</a:t>
          </a:r>
          <a:endParaRPr lang="en-US" dirty="0"/>
        </a:p>
      </dgm:t>
    </dgm:pt>
    <dgm:pt modelId="{D6AF470D-B71A-4EB5-A63E-F6E2ADF0739A}" type="parTrans" cxnId="{A95799F3-E401-4641-9A76-8CA358759115}">
      <dgm:prSet/>
      <dgm:spPr/>
      <dgm:t>
        <a:bodyPr/>
        <a:lstStyle/>
        <a:p>
          <a:endParaRPr lang="en-US"/>
        </a:p>
      </dgm:t>
    </dgm:pt>
    <dgm:pt modelId="{F6D4597F-D3C9-46BE-89B7-4A0C9B480F73}" type="sibTrans" cxnId="{A95799F3-E401-4641-9A76-8CA358759115}">
      <dgm:prSet/>
      <dgm:spPr/>
      <dgm:t>
        <a:bodyPr/>
        <a:lstStyle/>
        <a:p>
          <a:endParaRPr lang="en-US"/>
        </a:p>
      </dgm:t>
    </dgm:pt>
    <dgm:pt modelId="{50CAD111-5FE5-4A21-8FBB-3A19F8E37DBA}">
      <dgm:prSet phldrT="[Text]"/>
      <dgm:spPr/>
      <dgm:t>
        <a:bodyPr/>
        <a:lstStyle/>
        <a:p>
          <a:r>
            <a:rPr lang="en-US" dirty="0" smtClean="0"/>
            <a:t>Active learning</a:t>
          </a:r>
          <a:endParaRPr lang="en-US" dirty="0"/>
        </a:p>
      </dgm:t>
    </dgm:pt>
    <dgm:pt modelId="{5C070E3E-2782-4D34-957F-507A4AF91AF0}" type="parTrans" cxnId="{7555644F-6B1A-4827-985D-A32BD7922AED}">
      <dgm:prSet/>
      <dgm:spPr/>
      <dgm:t>
        <a:bodyPr/>
        <a:lstStyle/>
        <a:p>
          <a:endParaRPr lang="en-US"/>
        </a:p>
      </dgm:t>
    </dgm:pt>
    <dgm:pt modelId="{A8B396F8-C1EE-4AE7-9F44-395F9DCC1240}" type="sibTrans" cxnId="{7555644F-6B1A-4827-985D-A32BD7922AED}">
      <dgm:prSet/>
      <dgm:spPr/>
      <dgm:t>
        <a:bodyPr/>
        <a:lstStyle/>
        <a:p>
          <a:endParaRPr lang="en-US"/>
        </a:p>
      </dgm:t>
    </dgm:pt>
    <dgm:pt modelId="{002A2A90-D8E5-44FD-92A6-1D90DF9021BC}">
      <dgm:prSet phldrT="[Text]"/>
      <dgm:spPr/>
      <dgm:t>
        <a:bodyPr/>
        <a:lstStyle/>
        <a:p>
          <a:r>
            <a:rPr lang="en-US" dirty="0" smtClean="0"/>
            <a:t>Interaction</a:t>
          </a:r>
          <a:endParaRPr lang="en-US" dirty="0"/>
        </a:p>
      </dgm:t>
    </dgm:pt>
    <dgm:pt modelId="{C45FCB56-F345-46B9-AB4E-D6E6058BBC16}" type="parTrans" cxnId="{23D1A39E-282A-453C-A709-DEFE5972A1B7}">
      <dgm:prSet/>
      <dgm:spPr/>
      <dgm:t>
        <a:bodyPr/>
        <a:lstStyle/>
        <a:p>
          <a:endParaRPr lang="en-US"/>
        </a:p>
      </dgm:t>
    </dgm:pt>
    <dgm:pt modelId="{6DD11896-A0F4-4669-AF18-032B29F137D9}" type="sibTrans" cxnId="{23D1A39E-282A-453C-A709-DEFE5972A1B7}">
      <dgm:prSet/>
      <dgm:spPr/>
      <dgm:t>
        <a:bodyPr/>
        <a:lstStyle/>
        <a:p>
          <a:endParaRPr lang="en-US"/>
        </a:p>
      </dgm:t>
    </dgm:pt>
    <dgm:pt modelId="{CED68567-9070-4A4E-8AC2-B0A23D6811F4}">
      <dgm:prSet phldrT="[Text]"/>
      <dgm:spPr/>
      <dgm:t>
        <a:bodyPr/>
        <a:lstStyle/>
        <a:p>
          <a:r>
            <a:rPr lang="en-US" dirty="0" smtClean="0"/>
            <a:t>Enrichment</a:t>
          </a:r>
          <a:endParaRPr lang="en-US" dirty="0"/>
        </a:p>
      </dgm:t>
    </dgm:pt>
    <dgm:pt modelId="{E010517B-7206-4D5D-AF90-BF5CA7B0B1DB}" type="parTrans" cxnId="{DF8A67D7-7728-4E74-867B-35EEB890BFD3}">
      <dgm:prSet/>
      <dgm:spPr/>
      <dgm:t>
        <a:bodyPr/>
        <a:lstStyle/>
        <a:p>
          <a:endParaRPr lang="en-US"/>
        </a:p>
      </dgm:t>
    </dgm:pt>
    <dgm:pt modelId="{B01BE488-59EF-4523-8222-DC319803567F}" type="sibTrans" cxnId="{DF8A67D7-7728-4E74-867B-35EEB890BFD3}">
      <dgm:prSet/>
      <dgm:spPr/>
      <dgm:t>
        <a:bodyPr/>
        <a:lstStyle/>
        <a:p>
          <a:endParaRPr lang="en-US"/>
        </a:p>
      </dgm:t>
    </dgm:pt>
    <dgm:pt modelId="{424BC42B-B353-417D-B79D-DF47A0D2B227}">
      <dgm:prSet phldrT="[Text]"/>
      <dgm:spPr/>
      <dgm:t>
        <a:bodyPr/>
        <a:lstStyle/>
        <a:p>
          <a:r>
            <a:rPr lang="en-US" dirty="0" smtClean="0"/>
            <a:t>Support </a:t>
          </a:r>
          <a:endParaRPr lang="en-US" dirty="0"/>
        </a:p>
      </dgm:t>
    </dgm:pt>
    <dgm:pt modelId="{7A63C72A-70C0-482F-893F-B92E2A39DB66}" type="parTrans" cxnId="{20D14B04-6F6E-4E88-81A5-4BDA709E6D8A}">
      <dgm:prSet/>
      <dgm:spPr/>
      <dgm:t>
        <a:bodyPr/>
        <a:lstStyle/>
        <a:p>
          <a:endParaRPr lang="en-US"/>
        </a:p>
      </dgm:t>
    </dgm:pt>
    <dgm:pt modelId="{3383F191-A0DB-4A0B-BF8E-C45BDEAF74EB}" type="sibTrans" cxnId="{20D14B04-6F6E-4E88-81A5-4BDA709E6D8A}">
      <dgm:prSet/>
      <dgm:spPr/>
      <dgm:t>
        <a:bodyPr/>
        <a:lstStyle/>
        <a:p>
          <a:endParaRPr lang="en-US"/>
        </a:p>
      </dgm:t>
    </dgm:pt>
    <dgm:pt modelId="{C08C0607-3A66-410F-97CC-401DC9BF2381}" type="pres">
      <dgm:prSet presAssocID="{2F0C0FBB-76DB-4C52-A49F-AAC60C0CA17E}" presName="Name0" presStyleCnt="0">
        <dgm:presLayoutVars>
          <dgm:dir/>
          <dgm:animLvl val="lvl"/>
          <dgm:resizeHandles val="exact"/>
        </dgm:presLayoutVars>
      </dgm:prSet>
      <dgm:spPr/>
    </dgm:pt>
    <dgm:pt modelId="{FFD18770-A9B8-49C4-80A1-3D7E8EA91641}" type="pres">
      <dgm:prSet presAssocID="{E3084525-B878-491A-B5B2-AA1D0AFDBFBF}" presName="parTxOnly" presStyleLbl="node1" presStyleIdx="0" presStyleCnt="5">
        <dgm:presLayoutVars>
          <dgm:chMax val="0"/>
          <dgm:chPref val="0"/>
          <dgm:bulletEnabled val="1"/>
        </dgm:presLayoutVars>
      </dgm:prSet>
      <dgm:spPr/>
      <dgm:t>
        <a:bodyPr/>
        <a:lstStyle/>
        <a:p>
          <a:endParaRPr lang="en-US"/>
        </a:p>
      </dgm:t>
    </dgm:pt>
    <dgm:pt modelId="{816619FE-0A8D-430C-BAE9-231B5824CDEB}" type="pres">
      <dgm:prSet presAssocID="{F6D4597F-D3C9-46BE-89B7-4A0C9B480F73}" presName="parTxOnlySpace" presStyleCnt="0"/>
      <dgm:spPr/>
    </dgm:pt>
    <dgm:pt modelId="{7A50917B-05E0-45F4-8385-A9E744DD60B9}" type="pres">
      <dgm:prSet presAssocID="{50CAD111-5FE5-4A21-8FBB-3A19F8E37DBA}" presName="parTxOnly" presStyleLbl="node1" presStyleIdx="1" presStyleCnt="5">
        <dgm:presLayoutVars>
          <dgm:chMax val="0"/>
          <dgm:chPref val="0"/>
          <dgm:bulletEnabled val="1"/>
        </dgm:presLayoutVars>
      </dgm:prSet>
      <dgm:spPr/>
      <dgm:t>
        <a:bodyPr/>
        <a:lstStyle/>
        <a:p>
          <a:endParaRPr lang="en-US"/>
        </a:p>
      </dgm:t>
    </dgm:pt>
    <dgm:pt modelId="{79929BC8-E233-4DB5-A8D2-145367E9A7E3}" type="pres">
      <dgm:prSet presAssocID="{A8B396F8-C1EE-4AE7-9F44-395F9DCC1240}" presName="parTxOnlySpace" presStyleCnt="0"/>
      <dgm:spPr/>
    </dgm:pt>
    <dgm:pt modelId="{0B11F720-5009-4837-9403-6F169DC01578}" type="pres">
      <dgm:prSet presAssocID="{002A2A90-D8E5-44FD-92A6-1D90DF9021BC}" presName="parTxOnly" presStyleLbl="node1" presStyleIdx="2" presStyleCnt="5">
        <dgm:presLayoutVars>
          <dgm:chMax val="0"/>
          <dgm:chPref val="0"/>
          <dgm:bulletEnabled val="1"/>
        </dgm:presLayoutVars>
      </dgm:prSet>
      <dgm:spPr/>
      <dgm:t>
        <a:bodyPr/>
        <a:lstStyle/>
        <a:p>
          <a:endParaRPr lang="en-US"/>
        </a:p>
      </dgm:t>
    </dgm:pt>
    <dgm:pt modelId="{1B9CABE6-16DB-450A-B652-BE51E4B51A38}" type="pres">
      <dgm:prSet presAssocID="{6DD11896-A0F4-4669-AF18-032B29F137D9}" presName="parTxOnlySpace" presStyleCnt="0"/>
      <dgm:spPr/>
    </dgm:pt>
    <dgm:pt modelId="{B3ED7BD7-50D9-494F-8EAB-94F9374E5915}" type="pres">
      <dgm:prSet presAssocID="{CED68567-9070-4A4E-8AC2-B0A23D6811F4}" presName="parTxOnly" presStyleLbl="node1" presStyleIdx="3" presStyleCnt="5">
        <dgm:presLayoutVars>
          <dgm:chMax val="0"/>
          <dgm:chPref val="0"/>
          <dgm:bulletEnabled val="1"/>
        </dgm:presLayoutVars>
      </dgm:prSet>
      <dgm:spPr/>
      <dgm:t>
        <a:bodyPr/>
        <a:lstStyle/>
        <a:p>
          <a:endParaRPr lang="en-US"/>
        </a:p>
      </dgm:t>
    </dgm:pt>
    <dgm:pt modelId="{D3A03EE6-DD61-4F03-8522-D608CA8C6E9E}" type="pres">
      <dgm:prSet presAssocID="{B01BE488-59EF-4523-8222-DC319803567F}" presName="parTxOnlySpace" presStyleCnt="0"/>
      <dgm:spPr/>
    </dgm:pt>
    <dgm:pt modelId="{FEEFBF1A-4179-4DC7-99DF-9641FA3C1659}" type="pres">
      <dgm:prSet presAssocID="{424BC42B-B353-417D-B79D-DF47A0D2B227}" presName="parTxOnly" presStyleLbl="node1" presStyleIdx="4" presStyleCnt="5">
        <dgm:presLayoutVars>
          <dgm:chMax val="0"/>
          <dgm:chPref val="0"/>
          <dgm:bulletEnabled val="1"/>
        </dgm:presLayoutVars>
      </dgm:prSet>
      <dgm:spPr/>
      <dgm:t>
        <a:bodyPr/>
        <a:lstStyle/>
        <a:p>
          <a:endParaRPr lang="en-US"/>
        </a:p>
      </dgm:t>
    </dgm:pt>
  </dgm:ptLst>
  <dgm:cxnLst>
    <dgm:cxn modelId="{23D1A39E-282A-453C-A709-DEFE5972A1B7}" srcId="{2F0C0FBB-76DB-4C52-A49F-AAC60C0CA17E}" destId="{002A2A90-D8E5-44FD-92A6-1D90DF9021BC}" srcOrd="2" destOrd="0" parTransId="{C45FCB56-F345-46B9-AB4E-D6E6058BBC16}" sibTransId="{6DD11896-A0F4-4669-AF18-032B29F137D9}"/>
    <dgm:cxn modelId="{20D14B04-6F6E-4E88-81A5-4BDA709E6D8A}" srcId="{2F0C0FBB-76DB-4C52-A49F-AAC60C0CA17E}" destId="{424BC42B-B353-417D-B79D-DF47A0D2B227}" srcOrd="4" destOrd="0" parTransId="{7A63C72A-70C0-482F-893F-B92E2A39DB66}" sibTransId="{3383F191-A0DB-4A0B-BF8E-C45BDEAF74EB}"/>
    <dgm:cxn modelId="{A95799F3-E401-4641-9A76-8CA358759115}" srcId="{2F0C0FBB-76DB-4C52-A49F-AAC60C0CA17E}" destId="{E3084525-B878-491A-B5B2-AA1D0AFDBFBF}" srcOrd="0" destOrd="0" parTransId="{D6AF470D-B71A-4EB5-A63E-F6E2ADF0739A}" sibTransId="{F6D4597F-D3C9-46BE-89B7-4A0C9B480F73}"/>
    <dgm:cxn modelId="{7A77DBDA-DF35-48F2-BE61-1F836E9E5A73}" type="presOf" srcId="{50CAD111-5FE5-4A21-8FBB-3A19F8E37DBA}" destId="{7A50917B-05E0-45F4-8385-A9E744DD60B9}" srcOrd="0" destOrd="0" presId="urn:microsoft.com/office/officeart/2005/8/layout/chevron1"/>
    <dgm:cxn modelId="{AE1A36CE-50BE-4B4C-81A0-67A4BFD08E27}" type="presOf" srcId="{002A2A90-D8E5-44FD-92A6-1D90DF9021BC}" destId="{0B11F720-5009-4837-9403-6F169DC01578}" srcOrd="0" destOrd="0" presId="urn:microsoft.com/office/officeart/2005/8/layout/chevron1"/>
    <dgm:cxn modelId="{7555644F-6B1A-4827-985D-A32BD7922AED}" srcId="{2F0C0FBB-76DB-4C52-A49F-AAC60C0CA17E}" destId="{50CAD111-5FE5-4A21-8FBB-3A19F8E37DBA}" srcOrd="1" destOrd="0" parTransId="{5C070E3E-2782-4D34-957F-507A4AF91AF0}" sibTransId="{A8B396F8-C1EE-4AE7-9F44-395F9DCC1240}"/>
    <dgm:cxn modelId="{3CE3D3DF-4F9B-4D4C-B1F8-3328B14F98D8}" type="presOf" srcId="{CED68567-9070-4A4E-8AC2-B0A23D6811F4}" destId="{B3ED7BD7-50D9-494F-8EAB-94F9374E5915}" srcOrd="0" destOrd="0" presId="urn:microsoft.com/office/officeart/2005/8/layout/chevron1"/>
    <dgm:cxn modelId="{4EEF1C53-4EB2-49E3-8672-2C5DB14403C6}" type="presOf" srcId="{424BC42B-B353-417D-B79D-DF47A0D2B227}" destId="{FEEFBF1A-4179-4DC7-99DF-9641FA3C1659}" srcOrd="0" destOrd="0" presId="urn:microsoft.com/office/officeart/2005/8/layout/chevron1"/>
    <dgm:cxn modelId="{DF8A67D7-7728-4E74-867B-35EEB890BFD3}" srcId="{2F0C0FBB-76DB-4C52-A49F-AAC60C0CA17E}" destId="{CED68567-9070-4A4E-8AC2-B0A23D6811F4}" srcOrd="3" destOrd="0" parTransId="{E010517B-7206-4D5D-AF90-BF5CA7B0B1DB}" sibTransId="{B01BE488-59EF-4523-8222-DC319803567F}"/>
    <dgm:cxn modelId="{10AB30FC-AC40-41A6-96F8-F2DB3856BF0A}" type="presOf" srcId="{2F0C0FBB-76DB-4C52-A49F-AAC60C0CA17E}" destId="{C08C0607-3A66-410F-97CC-401DC9BF2381}" srcOrd="0" destOrd="0" presId="urn:microsoft.com/office/officeart/2005/8/layout/chevron1"/>
    <dgm:cxn modelId="{25D50B3A-E104-46B4-9B46-AA22F1D6183A}" type="presOf" srcId="{E3084525-B878-491A-B5B2-AA1D0AFDBFBF}" destId="{FFD18770-A9B8-49C4-80A1-3D7E8EA91641}" srcOrd="0" destOrd="0" presId="urn:microsoft.com/office/officeart/2005/8/layout/chevron1"/>
    <dgm:cxn modelId="{7DE19917-CA51-4617-9ECA-37E1282EC240}" type="presParOf" srcId="{C08C0607-3A66-410F-97CC-401DC9BF2381}" destId="{FFD18770-A9B8-49C4-80A1-3D7E8EA91641}" srcOrd="0" destOrd="0" presId="urn:microsoft.com/office/officeart/2005/8/layout/chevron1"/>
    <dgm:cxn modelId="{057A2A23-9126-494E-AB43-26AC553E84C0}" type="presParOf" srcId="{C08C0607-3A66-410F-97CC-401DC9BF2381}" destId="{816619FE-0A8D-430C-BAE9-231B5824CDEB}" srcOrd="1" destOrd="0" presId="urn:microsoft.com/office/officeart/2005/8/layout/chevron1"/>
    <dgm:cxn modelId="{5D84D567-0E35-4EE2-AC34-95420E0E6C9A}" type="presParOf" srcId="{C08C0607-3A66-410F-97CC-401DC9BF2381}" destId="{7A50917B-05E0-45F4-8385-A9E744DD60B9}" srcOrd="2" destOrd="0" presId="urn:microsoft.com/office/officeart/2005/8/layout/chevron1"/>
    <dgm:cxn modelId="{618CDAC1-785C-467F-A01D-262665FD5AD7}" type="presParOf" srcId="{C08C0607-3A66-410F-97CC-401DC9BF2381}" destId="{79929BC8-E233-4DB5-A8D2-145367E9A7E3}" srcOrd="3" destOrd="0" presId="urn:microsoft.com/office/officeart/2005/8/layout/chevron1"/>
    <dgm:cxn modelId="{FF1AA25A-F156-4B2C-B0E7-F60902D86152}" type="presParOf" srcId="{C08C0607-3A66-410F-97CC-401DC9BF2381}" destId="{0B11F720-5009-4837-9403-6F169DC01578}" srcOrd="4" destOrd="0" presId="urn:microsoft.com/office/officeart/2005/8/layout/chevron1"/>
    <dgm:cxn modelId="{FDE0CCB1-1081-4E28-9C51-EF8D96230D5E}" type="presParOf" srcId="{C08C0607-3A66-410F-97CC-401DC9BF2381}" destId="{1B9CABE6-16DB-450A-B652-BE51E4B51A38}" srcOrd="5" destOrd="0" presId="urn:microsoft.com/office/officeart/2005/8/layout/chevron1"/>
    <dgm:cxn modelId="{3A7FB978-DE7C-41FF-8232-06D8159FA9EC}" type="presParOf" srcId="{C08C0607-3A66-410F-97CC-401DC9BF2381}" destId="{B3ED7BD7-50D9-494F-8EAB-94F9374E5915}" srcOrd="6" destOrd="0" presId="urn:microsoft.com/office/officeart/2005/8/layout/chevron1"/>
    <dgm:cxn modelId="{591A5B4B-23C7-4D94-91C9-95BD22F026E8}" type="presParOf" srcId="{C08C0607-3A66-410F-97CC-401DC9BF2381}" destId="{D3A03EE6-DD61-4F03-8522-D608CA8C6E9E}" srcOrd="7" destOrd="0" presId="urn:microsoft.com/office/officeart/2005/8/layout/chevron1"/>
    <dgm:cxn modelId="{41F3DEB0-3BC5-471E-BE9F-B5AD7240C30C}" type="presParOf" srcId="{C08C0607-3A66-410F-97CC-401DC9BF2381}" destId="{FEEFBF1A-4179-4DC7-99DF-9641FA3C1659}"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6BADA3-B9FB-44DA-B614-C2E60CA1877C}"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A9DA5E3F-19FA-49A1-A56B-DBBDF9B536F1}">
      <dgm:prSet phldrT="[Text]"/>
      <dgm:spPr/>
      <dgm:t>
        <a:bodyPr/>
        <a:lstStyle/>
        <a:p>
          <a:r>
            <a:rPr lang="en-US" dirty="0" smtClean="0"/>
            <a:t>Learning	</a:t>
          </a:r>
          <a:endParaRPr lang="en-US" dirty="0"/>
        </a:p>
      </dgm:t>
    </dgm:pt>
    <dgm:pt modelId="{E770316F-E028-4414-9D0D-CB384A2AE4B7}" type="parTrans" cxnId="{CF8A1380-A922-447B-8EF9-74B4C145DC64}">
      <dgm:prSet/>
      <dgm:spPr/>
      <dgm:t>
        <a:bodyPr/>
        <a:lstStyle/>
        <a:p>
          <a:endParaRPr lang="en-US"/>
        </a:p>
      </dgm:t>
    </dgm:pt>
    <dgm:pt modelId="{948B77F4-D572-4134-AAB5-ECDC9C7F2555}" type="sibTrans" cxnId="{CF8A1380-A922-447B-8EF9-74B4C145DC64}">
      <dgm:prSet/>
      <dgm:spPr/>
      <dgm:t>
        <a:bodyPr/>
        <a:lstStyle/>
        <a:p>
          <a:endParaRPr lang="en-US"/>
        </a:p>
      </dgm:t>
    </dgm:pt>
    <dgm:pt modelId="{BD974ED7-9F40-4DF9-921A-B2AD4E512354}">
      <dgm:prSet phldrT="[Text]"/>
      <dgm:spPr/>
      <dgm:t>
        <a:bodyPr/>
        <a:lstStyle/>
        <a:p>
          <a:r>
            <a:rPr lang="en-US" dirty="0" smtClean="0"/>
            <a:t>Engagement</a:t>
          </a:r>
          <a:endParaRPr lang="en-US" dirty="0"/>
        </a:p>
      </dgm:t>
    </dgm:pt>
    <dgm:pt modelId="{129E9215-5B9C-4A09-9BEB-7D03732376BE}" type="parTrans" cxnId="{F737DA73-54C1-4B71-9F44-0A4DC30536B2}">
      <dgm:prSet/>
      <dgm:spPr/>
      <dgm:t>
        <a:bodyPr/>
        <a:lstStyle/>
        <a:p>
          <a:endParaRPr lang="en-US"/>
        </a:p>
      </dgm:t>
    </dgm:pt>
    <dgm:pt modelId="{71D637A2-6861-4B69-9A4E-239F09813BFB}" type="sibTrans" cxnId="{F737DA73-54C1-4B71-9F44-0A4DC30536B2}">
      <dgm:prSet/>
      <dgm:spPr/>
      <dgm:t>
        <a:bodyPr/>
        <a:lstStyle/>
        <a:p>
          <a:endParaRPr lang="en-US"/>
        </a:p>
      </dgm:t>
    </dgm:pt>
    <dgm:pt modelId="{4DBE0166-4AB8-4150-8046-887CA0C435B1}" type="pres">
      <dgm:prSet presAssocID="{BF6BADA3-B9FB-44DA-B614-C2E60CA1877C}" presName="Name0" presStyleCnt="0">
        <dgm:presLayoutVars>
          <dgm:dir/>
          <dgm:resizeHandles val="exact"/>
        </dgm:presLayoutVars>
      </dgm:prSet>
      <dgm:spPr/>
      <dgm:t>
        <a:bodyPr/>
        <a:lstStyle/>
        <a:p>
          <a:endParaRPr lang="en-US"/>
        </a:p>
      </dgm:t>
    </dgm:pt>
    <dgm:pt modelId="{CC0D2702-47BE-4E01-B6F6-9E8C1C8EA345}" type="pres">
      <dgm:prSet presAssocID="{A9DA5E3F-19FA-49A1-A56B-DBBDF9B536F1}" presName="Name5" presStyleLbl="vennNode1" presStyleIdx="0" presStyleCnt="2">
        <dgm:presLayoutVars>
          <dgm:bulletEnabled val="1"/>
        </dgm:presLayoutVars>
      </dgm:prSet>
      <dgm:spPr/>
      <dgm:t>
        <a:bodyPr/>
        <a:lstStyle/>
        <a:p>
          <a:endParaRPr lang="en-US"/>
        </a:p>
      </dgm:t>
    </dgm:pt>
    <dgm:pt modelId="{F6ADD8C9-9FFB-4EBA-918F-1DB272E4857B}" type="pres">
      <dgm:prSet presAssocID="{948B77F4-D572-4134-AAB5-ECDC9C7F2555}" presName="space" presStyleCnt="0"/>
      <dgm:spPr/>
    </dgm:pt>
    <dgm:pt modelId="{48E0059B-6BB9-46D1-997C-3FD05E9AEB0B}" type="pres">
      <dgm:prSet presAssocID="{BD974ED7-9F40-4DF9-921A-B2AD4E512354}" presName="Name5" presStyleLbl="vennNode1" presStyleIdx="1" presStyleCnt="2">
        <dgm:presLayoutVars>
          <dgm:bulletEnabled val="1"/>
        </dgm:presLayoutVars>
      </dgm:prSet>
      <dgm:spPr/>
      <dgm:t>
        <a:bodyPr/>
        <a:lstStyle/>
        <a:p>
          <a:endParaRPr lang="en-US"/>
        </a:p>
      </dgm:t>
    </dgm:pt>
  </dgm:ptLst>
  <dgm:cxnLst>
    <dgm:cxn modelId="{F737DA73-54C1-4B71-9F44-0A4DC30536B2}" srcId="{BF6BADA3-B9FB-44DA-B614-C2E60CA1877C}" destId="{BD974ED7-9F40-4DF9-921A-B2AD4E512354}" srcOrd="1" destOrd="0" parTransId="{129E9215-5B9C-4A09-9BEB-7D03732376BE}" sibTransId="{71D637A2-6861-4B69-9A4E-239F09813BFB}"/>
    <dgm:cxn modelId="{CF8A1380-A922-447B-8EF9-74B4C145DC64}" srcId="{BF6BADA3-B9FB-44DA-B614-C2E60CA1877C}" destId="{A9DA5E3F-19FA-49A1-A56B-DBBDF9B536F1}" srcOrd="0" destOrd="0" parTransId="{E770316F-E028-4414-9D0D-CB384A2AE4B7}" sibTransId="{948B77F4-D572-4134-AAB5-ECDC9C7F2555}"/>
    <dgm:cxn modelId="{B15F8AE9-CA0C-491C-80EF-866BB49B6DD4}" type="presOf" srcId="{A9DA5E3F-19FA-49A1-A56B-DBBDF9B536F1}" destId="{CC0D2702-47BE-4E01-B6F6-9E8C1C8EA345}" srcOrd="0" destOrd="0" presId="urn:microsoft.com/office/officeart/2005/8/layout/venn3"/>
    <dgm:cxn modelId="{CB8725A0-00A7-403C-9974-A086A6013FB5}" type="presOf" srcId="{BD974ED7-9F40-4DF9-921A-B2AD4E512354}" destId="{48E0059B-6BB9-46D1-997C-3FD05E9AEB0B}" srcOrd="0" destOrd="0" presId="urn:microsoft.com/office/officeart/2005/8/layout/venn3"/>
    <dgm:cxn modelId="{9E2193AC-055A-4D65-AE1C-EED30865D56E}" type="presOf" srcId="{BF6BADA3-B9FB-44DA-B614-C2E60CA1877C}" destId="{4DBE0166-4AB8-4150-8046-887CA0C435B1}" srcOrd="0" destOrd="0" presId="urn:microsoft.com/office/officeart/2005/8/layout/venn3"/>
    <dgm:cxn modelId="{E99C5CCA-0D8F-433F-AF2B-FD7E07C33D98}" type="presParOf" srcId="{4DBE0166-4AB8-4150-8046-887CA0C435B1}" destId="{CC0D2702-47BE-4E01-B6F6-9E8C1C8EA345}" srcOrd="0" destOrd="0" presId="urn:microsoft.com/office/officeart/2005/8/layout/venn3"/>
    <dgm:cxn modelId="{2D4D68F0-FC0E-4436-BFD2-0E97CEBA7DA3}" type="presParOf" srcId="{4DBE0166-4AB8-4150-8046-887CA0C435B1}" destId="{F6ADD8C9-9FFB-4EBA-918F-1DB272E4857B}" srcOrd="1" destOrd="0" presId="urn:microsoft.com/office/officeart/2005/8/layout/venn3"/>
    <dgm:cxn modelId="{8897D2E1-6FEB-4A17-A25E-FDE502881E99}" type="presParOf" srcId="{4DBE0166-4AB8-4150-8046-887CA0C435B1}" destId="{48E0059B-6BB9-46D1-997C-3FD05E9AEB0B}" srcOrd="2"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AE06B1-49EC-4291-A36F-53F61E6DFBA2}" type="doc">
      <dgm:prSet loTypeId="urn:microsoft.com/office/officeart/2005/8/layout/arrow5" loCatId="process" qsTypeId="urn:microsoft.com/office/officeart/2005/8/quickstyle/simple1" qsCatId="simple" csTypeId="urn:microsoft.com/office/officeart/2005/8/colors/colorful1#4" csCatId="colorful" phldr="1"/>
      <dgm:spPr/>
      <dgm:t>
        <a:bodyPr/>
        <a:lstStyle/>
        <a:p>
          <a:endParaRPr lang="en-US"/>
        </a:p>
      </dgm:t>
    </dgm:pt>
    <dgm:pt modelId="{2469CA42-5624-49BC-BC0D-FF33A420FBA3}">
      <dgm:prSet phldrT="[Text]"/>
      <dgm:spPr/>
      <dgm:t>
        <a:bodyPr/>
        <a:lstStyle/>
        <a:p>
          <a:r>
            <a:rPr lang="en-US" dirty="0" smtClean="0"/>
            <a:t>Content relevant</a:t>
          </a:r>
          <a:endParaRPr lang="en-US" dirty="0"/>
        </a:p>
      </dgm:t>
    </dgm:pt>
    <dgm:pt modelId="{6534C488-2329-4ADB-9876-683CFA5649E0}" type="parTrans" cxnId="{89936837-0F85-4F5F-A21C-BA575702560D}">
      <dgm:prSet/>
      <dgm:spPr/>
      <dgm:t>
        <a:bodyPr/>
        <a:lstStyle/>
        <a:p>
          <a:endParaRPr lang="en-US"/>
        </a:p>
      </dgm:t>
    </dgm:pt>
    <dgm:pt modelId="{D21A9456-F77F-410D-842E-151F16F53A0D}" type="sibTrans" cxnId="{89936837-0F85-4F5F-A21C-BA575702560D}">
      <dgm:prSet/>
      <dgm:spPr/>
      <dgm:t>
        <a:bodyPr/>
        <a:lstStyle/>
        <a:p>
          <a:endParaRPr lang="en-US"/>
        </a:p>
      </dgm:t>
    </dgm:pt>
    <dgm:pt modelId="{59140E44-5D83-41DB-8FD2-F7C40FF1D794}">
      <dgm:prSet phldrT="[Text]"/>
      <dgm:spPr/>
      <dgm:t>
        <a:bodyPr/>
        <a:lstStyle/>
        <a:p>
          <a:r>
            <a:rPr lang="en-US" dirty="0" smtClean="0"/>
            <a:t>Pedagogically intentional</a:t>
          </a:r>
          <a:endParaRPr lang="en-US" dirty="0"/>
        </a:p>
      </dgm:t>
    </dgm:pt>
    <dgm:pt modelId="{A12113E9-C0AC-485D-85A8-9FB5083296DF}" type="parTrans" cxnId="{D522C749-088E-4359-9853-7C6E1E43CBBA}">
      <dgm:prSet/>
      <dgm:spPr/>
      <dgm:t>
        <a:bodyPr/>
        <a:lstStyle/>
        <a:p>
          <a:endParaRPr lang="en-US"/>
        </a:p>
      </dgm:t>
    </dgm:pt>
    <dgm:pt modelId="{5A75953C-91A4-456B-8AAC-B1A030234278}" type="sibTrans" cxnId="{D522C749-088E-4359-9853-7C6E1E43CBBA}">
      <dgm:prSet/>
      <dgm:spPr/>
      <dgm:t>
        <a:bodyPr/>
        <a:lstStyle/>
        <a:p>
          <a:endParaRPr lang="en-US"/>
        </a:p>
      </dgm:t>
    </dgm:pt>
    <dgm:pt modelId="{DCFEC3A8-ECF4-4E47-A233-DAAA5A553C92}" type="pres">
      <dgm:prSet presAssocID="{CBAE06B1-49EC-4291-A36F-53F61E6DFBA2}" presName="diagram" presStyleCnt="0">
        <dgm:presLayoutVars>
          <dgm:dir/>
          <dgm:resizeHandles val="exact"/>
        </dgm:presLayoutVars>
      </dgm:prSet>
      <dgm:spPr/>
      <dgm:t>
        <a:bodyPr/>
        <a:lstStyle/>
        <a:p>
          <a:endParaRPr lang="en-US"/>
        </a:p>
      </dgm:t>
    </dgm:pt>
    <dgm:pt modelId="{25E04434-7252-40F3-949B-B2234DA5CEA7}" type="pres">
      <dgm:prSet presAssocID="{2469CA42-5624-49BC-BC0D-FF33A420FBA3}" presName="arrow" presStyleLbl="node1" presStyleIdx="0" presStyleCnt="2">
        <dgm:presLayoutVars>
          <dgm:bulletEnabled val="1"/>
        </dgm:presLayoutVars>
      </dgm:prSet>
      <dgm:spPr/>
      <dgm:t>
        <a:bodyPr/>
        <a:lstStyle/>
        <a:p>
          <a:endParaRPr lang="en-US"/>
        </a:p>
      </dgm:t>
    </dgm:pt>
    <dgm:pt modelId="{902EC60B-D88A-4911-B7BB-FB2FC53CE186}" type="pres">
      <dgm:prSet presAssocID="{59140E44-5D83-41DB-8FD2-F7C40FF1D794}" presName="arrow" presStyleLbl="node1" presStyleIdx="1" presStyleCnt="2">
        <dgm:presLayoutVars>
          <dgm:bulletEnabled val="1"/>
        </dgm:presLayoutVars>
      </dgm:prSet>
      <dgm:spPr/>
      <dgm:t>
        <a:bodyPr/>
        <a:lstStyle/>
        <a:p>
          <a:endParaRPr lang="en-US"/>
        </a:p>
      </dgm:t>
    </dgm:pt>
  </dgm:ptLst>
  <dgm:cxnLst>
    <dgm:cxn modelId="{F2D5E65C-0EA7-49E1-88D3-EF9EAC6B9147}" type="presOf" srcId="{59140E44-5D83-41DB-8FD2-F7C40FF1D794}" destId="{902EC60B-D88A-4911-B7BB-FB2FC53CE186}" srcOrd="0" destOrd="0" presId="urn:microsoft.com/office/officeart/2005/8/layout/arrow5"/>
    <dgm:cxn modelId="{D522C749-088E-4359-9853-7C6E1E43CBBA}" srcId="{CBAE06B1-49EC-4291-A36F-53F61E6DFBA2}" destId="{59140E44-5D83-41DB-8FD2-F7C40FF1D794}" srcOrd="1" destOrd="0" parTransId="{A12113E9-C0AC-485D-85A8-9FB5083296DF}" sibTransId="{5A75953C-91A4-456B-8AAC-B1A030234278}"/>
    <dgm:cxn modelId="{EED18582-39D3-41D2-AE0D-1CA80D9A6B9F}" type="presOf" srcId="{2469CA42-5624-49BC-BC0D-FF33A420FBA3}" destId="{25E04434-7252-40F3-949B-B2234DA5CEA7}" srcOrd="0" destOrd="0" presId="urn:microsoft.com/office/officeart/2005/8/layout/arrow5"/>
    <dgm:cxn modelId="{8A7FF86D-232B-4648-8BEE-42DC872CC569}" type="presOf" srcId="{CBAE06B1-49EC-4291-A36F-53F61E6DFBA2}" destId="{DCFEC3A8-ECF4-4E47-A233-DAAA5A553C92}" srcOrd="0" destOrd="0" presId="urn:microsoft.com/office/officeart/2005/8/layout/arrow5"/>
    <dgm:cxn modelId="{89936837-0F85-4F5F-A21C-BA575702560D}" srcId="{CBAE06B1-49EC-4291-A36F-53F61E6DFBA2}" destId="{2469CA42-5624-49BC-BC0D-FF33A420FBA3}" srcOrd="0" destOrd="0" parTransId="{6534C488-2329-4ADB-9876-683CFA5649E0}" sibTransId="{D21A9456-F77F-410D-842E-151F16F53A0D}"/>
    <dgm:cxn modelId="{60CD1302-32BC-4426-87C8-645257D46BB8}" type="presParOf" srcId="{DCFEC3A8-ECF4-4E47-A233-DAAA5A553C92}" destId="{25E04434-7252-40F3-949B-B2234DA5CEA7}" srcOrd="0" destOrd="0" presId="urn:microsoft.com/office/officeart/2005/8/layout/arrow5"/>
    <dgm:cxn modelId="{09D7AB36-C825-4DCE-8340-0486D9BE0C99}" type="presParOf" srcId="{DCFEC3A8-ECF4-4E47-A233-DAAA5A553C92}" destId="{902EC60B-D88A-4911-B7BB-FB2FC53CE186}"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7577BE-7C4A-4866-9834-4D0AF485D25C}" type="doc">
      <dgm:prSet loTypeId="urn:microsoft.com/office/officeart/2005/8/layout/venn1" loCatId="relationship" qsTypeId="urn:microsoft.com/office/officeart/2005/8/quickstyle/simple1" qsCatId="simple" csTypeId="urn:microsoft.com/office/officeart/2005/8/colors/accent1_2" csCatId="accent1"/>
      <dgm:spPr/>
    </dgm:pt>
    <dgm:pt modelId="{B1027E03-7167-424A-A128-BB03507E19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Georgia" pitchFamily="18" charset="0"/>
            </a:rPr>
            <a:t>Intrinsic motivation</a:t>
          </a:r>
        </a:p>
      </dgm:t>
    </dgm:pt>
    <dgm:pt modelId="{DA7C84BE-A4FE-45E5-B39E-811C863EF62D}" type="parTrans" cxnId="{C6436BCE-08E7-4F4C-848D-CF53EF8684B5}">
      <dgm:prSet/>
      <dgm:spPr/>
      <dgm:t>
        <a:bodyPr/>
        <a:lstStyle/>
        <a:p>
          <a:endParaRPr lang="en-US"/>
        </a:p>
      </dgm:t>
    </dgm:pt>
    <dgm:pt modelId="{810F6B76-75DF-451A-9EB1-E74CAC049C12}" type="sibTrans" cxnId="{C6436BCE-08E7-4F4C-848D-CF53EF8684B5}">
      <dgm:prSet/>
      <dgm:spPr/>
      <dgm:t>
        <a:bodyPr/>
        <a:lstStyle/>
        <a:p>
          <a:endParaRPr lang="en-US"/>
        </a:p>
      </dgm:t>
    </dgm:pt>
    <dgm:pt modelId="{57BE1A3A-38FB-4A83-901A-954FA878616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Georgia" pitchFamily="18" charset="0"/>
            </a:rPr>
            <a:t>Positive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Georgia" pitchFamily="18" charset="0"/>
            </a:rPr>
            <a:t>affect</a:t>
          </a:r>
        </a:p>
      </dgm:t>
    </dgm:pt>
    <dgm:pt modelId="{BB3345F5-4DC2-42E5-913D-1D124D082136}" type="parTrans" cxnId="{03C6D92C-1EF8-4A8E-B79D-6C507DA06CE4}">
      <dgm:prSet/>
      <dgm:spPr/>
      <dgm:t>
        <a:bodyPr/>
        <a:lstStyle/>
        <a:p>
          <a:endParaRPr lang="en-US"/>
        </a:p>
      </dgm:t>
    </dgm:pt>
    <dgm:pt modelId="{47F178CA-4964-404D-AD8C-CB284B1420AA}" type="sibTrans" cxnId="{03C6D92C-1EF8-4A8E-B79D-6C507DA06CE4}">
      <dgm:prSet/>
      <dgm:spPr/>
      <dgm:t>
        <a:bodyPr/>
        <a:lstStyle/>
        <a:p>
          <a:endParaRPr lang="en-US"/>
        </a:p>
      </dgm:t>
    </dgm:pt>
    <dgm:pt modelId="{2F84F3DF-5BB2-4B44-852B-22CEF36F109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Georgia" pitchFamily="18" charset="0"/>
            </a:rPr>
            <a:t>Persistence</a:t>
          </a:r>
        </a:p>
      </dgm:t>
    </dgm:pt>
    <dgm:pt modelId="{3C248EEA-0518-402E-BA67-D4E2D72DC99D}" type="parTrans" cxnId="{3B5FBB5D-9A23-404B-B21E-B250EE2F9362}">
      <dgm:prSet/>
      <dgm:spPr/>
      <dgm:t>
        <a:bodyPr/>
        <a:lstStyle/>
        <a:p>
          <a:endParaRPr lang="en-US"/>
        </a:p>
      </dgm:t>
    </dgm:pt>
    <dgm:pt modelId="{E68F117C-EE44-4690-9864-C5F54F7570AC}" type="sibTrans" cxnId="{3B5FBB5D-9A23-404B-B21E-B250EE2F9362}">
      <dgm:prSet/>
      <dgm:spPr/>
      <dgm:t>
        <a:bodyPr/>
        <a:lstStyle/>
        <a:p>
          <a:endParaRPr lang="en-US"/>
        </a:p>
      </dgm:t>
    </dgm:pt>
    <dgm:pt modelId="{22CB4BB6-D6A4-4012-875C-08827489603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Georgia" pitchFamily="18" charset="0"/>
            </a:rPr>
            <a:t>Self-confidence</a:t>
          </a:r>
        </a:p>
      </dgm:t>
    </dgm:pt>
    <dgm:pt modelId="{87615788-F9C4-490C-B37D-1453A222C4CC}" type="parTrans" cxnId="{2BD8C626-0839-41A2-95A2-6FFD112B0273}">
      <dgm:prSet/>
      <dgm:spPr/>
      <dgm:t>
        <a:bodyPr/>
        <a:lstStyle/>
        <a:p>
          <a:endParaRPr lang="en-US"/>
        </a:p>
      </dgm:t>
    </dgm:pt>
    <dgm:pt modelId="{75FDE5B3-BA7A-4683-BF9A-567FF23E55D0}" type="sibTrans" cxnId="{2BD8C626-0839-41A2-95A2-6FFD112B0273}">
      <dgm:prSet/>
      <dgm:spPr/>
      <dgm:t>
        <a:bodyPr/>
        <a:lstStyle/>
        <a:p>
          <a:endParaRPr lang="en-US"/>
        </a:p>
      </dgm:t>
    </dgm:pt>
    <dgm:pt modelId="{96F5EA76-5CFA-4190-A400-D41A1918841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Georgia" pitchFamily="18" charset="0"/>
            </a:rPr>
            <a:t>Effort </a:t>
          </a:r>
        </a:p>
      </dgm:t>
    </dgm:pt>
    <dgm:pt modelId="{6A0D0874-C372-449D-9405-792BAC037595}" type="parTrans" cxnId="{80A8FA15-C608-4CF4-AF38-A97EDD5D2413}">
      <dgm:prSet/>
      <dgm:spPr/>
      <dgm:t>
        <a:bodyPr/>
        <a:lstStyle/>
        <a:p>
          <a:endParaRPr lang="en-US"/>
        </a:p>
      </dgm:t>
    </dgm:pt>
    <dgm:pt modelId="{F6BFD5F4-95ED-425A-A976-E2B68D422985}" type="sibTrans" cxnId="{80A8FA15-C608-4CF4-AF38-A97EDD5D2413}">
      <dgm:prSet/>
      <dgm:spPr/>
      <dgm:t>
        <a:bodyPr/>
        <a:lstStyle/>
        <a:p>
          <a:endParaRPr lang="en-US"/>
        </a:p>
      </dgm:t>
    </dgm:pt>
    <dgm:pt modelId="{4BFC43B9-C4B5-4CAE-BD7A-960AD73B1869}" type="pres">
      <dgm:prSet presAssocID="{4A7577BE-7C4A-4866-9834-4D0AF485D25C}" presName="compositeShape" presStyleCnt="0">
        <dgm:presLayoutVars>
          <dgm:chMax val="7"/>
          <dgm:dir/>
          <dgm:resizeHandles val="exact"/>
        </dgm:presLayoutVars>
      </dgm:prSet>
      <dgm:spPr/>
    </dgm:pt>
    <dgm:pt modelId="{A5C2B573-3D6A-4CAA-BB5C-08D3BB616945}" type="pres">
      <dgm:prSet presAssocID="{B1027E03-7167-424A-A128-BB03507E1984}" presName="circ1" presStyleLbl="vennNode1" presStyleIdx="0" presStyleCnt="5"/>
      <dgm:spPr/>
    </dgm:pt>
    <dgm:pt modelId="{6B1A865E-5A64-4C6B-8D20-D5318650B029}" type="pres">
      <dgm:prSet presAssocID="{B1027E03-7167-424A-A128-BB03507E1984}" presName="circ1Tx" presStyleLbl="revTx" presStyleIdx="0" presStyleCnt="0">
        <dgm:presLayoutVars>
          <dgm:chMax val="0"/>
          <dgm:chPref val="0"/>
          <dgm:bulletEnabled val="1"/>
        </dgm:presLayoutVars>
      </dgm:prSet>
      <dgm:spPr/>
      <dgm:t>
        <a:bodyPr/>
        <a:lstStyle/>
        <a:p>
          <a:endParaRPr lang="en-US"/>
        </a:p>
      </dgm:t>
    </dgm:pt>
    <dgm:pt modelId="{809950CB-F551-433A-8E94-21459AA26D99}" type="pres">
      <dgm:prSet presAssocID="{57BE1A3A-38FB-4A83-901A-954FA8786169}" presName="circ2" presStyleLbl="vennNode1" presStyleIdx="1" presStyleCnt="5"/>
      <dgm:spPr/>
    </dgm:pt>
    <dgm:pt modelId="{88ED0BC2-30CD-4C1F-AF35-7A467BDC0A16}" type="pres">
      <dgm:prSet presAssocID="{57BE1A3A-38FB-4A83-901A-954FA8786169}" presName="circ2Tx" presStyleLbl="revTx" presStyleIdx="0" presStyleCnt="0">
        <dgm:presLayoutVars>
          <dgm:chMax val="0"/>
          <dgm:chPref val="0"/>
          <dgm:bulletEnabled val="1"/>
        </dgm:presLayoutVars>
      </dgm:prSet>
      <dgm:spPr/>
      <dgm:t>
        <a:bodyPr/>
        <a:lstStyle/>
        <a:p>
          <a:endParaRPr lang="en-US"/>
        </a:p>
      </dgm:t>
    </dgm:pt>
    <dgm:pt modelId="{7A2AABB2-1EDB-4F73-8EEF-A8260891DE2A}" type="pres">
      <dgm:prSet presAssocID="{2F84F3DF-5BB2-4B44-852B-22CEF36F1094}" presName="circ3" presStyleLbl="vennNode1" presStyleIdx="2" presStyleCnt="5"/>
      <dgm:spPr/>
    </dgm:pt>
    <dgm:pt modelId="{D89B1B3D-EB8F-4314-AB1F-A7E2EBCB28DD}" type="pres">
      <dgm:prSet presAssocID="{2F84F3DF-5BB2-4B44-852B-22CEF36F1094}" presName="circ3Tx" presStyleLbl="revTx" presStyleIdx="0" presStyleCnt="0">
        <dgm:presLayoutVars>
          <dgm:chMax val="0"/>
          <dgm:chPref val="0"/>
          <dgm:bulletEnabled val="1"/>
        </dgm:presLayoutVars>
      </dgm:prSet>
      <dgm:spPr/>
      <dgm:t>
        <a:bodyPr/>
        <a:lstStyle/>
        <a:p>
          <a:endParaRPr lang="en-US"/>
        </a:p>
      </dgm:t>
    </dgm:pt>
    <dgm:pt modelId="{F93BCE82-1D71-4841-AD51-5BBBFFBDF5CD}" type="pres">
      <dgm:prSet presAssocID="{22CB4BB6-D6A4-4012-875C-08827489603B}" presName="circ4" presStyleLbl="vennNode1" presStyleIdx="3" presStyleCnt="5"/>
      <dgm:spPr/>
    </dgm:pt>
    <dgm:pt modelId="{E3C3E7CE-418E-4D01-A6EE-DF853CAFAE2E}" type="pres">
      <dgm:prSet presAssocID="{22CB4BB6-D6A4-4012-875C-08827489603B}" presName="circ4Tx" presStyleLbl="revTx" presStyleIdx="0" presStyleCnt="0">
        <dgm:presLayoutVars>
          <dgm:chMax val="0"/>
          <dgm:chPref val="0"/>
          <dgm:bulletEnabled val="1"/>
        </dgm:presLayoutVars>
      </dgm:prSet>
      <dgm:spPr/>
      <dgm:t>
        <a:bodyPr/>
        <a:lstStyle/>
        <a:p>
          <a:endParaRPr lang="en-US"/>
        </a:p>
      </dgm:t>
    </dgm:pt>
    <dgm:pt modelId="{3B455266-11A8-42F4-B8A4-FAFCEBE4196E}" type="pres">
      <dgm:prSet presAssocID="{96F5EA76-5CFA-4190-A400-D41A1918841E}" presName="circ5" presStyleLbl="vennNode1" presStyleIdx="4" presStyleCnt="5"/>
      <dgm:spPr/>
    </dgm:pt>
    <dgm:pt modelId="{D9CE6140-7A59-4038-9555-4490B7E90AA7}" type="pres">
      <dgm:prSet presAssocID="{96F5EA76-5CFA-4190-A400-D41A1918841E}" presName="circ5Tx" presStyleLbl="revTx" presStyleIdx="0" presStyleCnt="0">
        <dgm:presLayoutVars>
          <dgm:chMax val="0"/>
          <dgm:chPref val="0"/>
          <dgm:bulletEnabled val="1"/>
        </dgm:presLayoutVars>
      </dgm:prSet>
      <dgm:spPr/>
      <dgm:t>
        <a:bodyPr/>
        <a:lstStyle/>
        <a:p>
          <a:endParaRPr lang="en-US"/>
        </a:p>
      </dgm:t>
    </dgm:pt>
  </dgm:ptLst>
  <dgm:cxnLst>
    <dgm:cxn modelId="{CACA7A6F-D0A1-4A6B-B853-8DC66F1D6475}" type="presOf" srcId="{2F84F3DF-5BB2-4B44-852B-22CEF36F1094}" destId="{D89B1B3D-EB8F-4314-AB1F-A7E2EBCB28DD}" srcOrd="0" destOrd="0" presId="urn:microsoft.com/office/officeart/2005/8/layout/venn1"/>
    <dgm:cxn modelId="{C6436BCE-08E7-4F4C-848D-CF53EF8684B5}" srcId="{4A7577BE-7C4A-4866-9834-4D0AF485D25C}" destId="{B1027E03-7167-424A-A128-BB03507E1984}" srcOrd="0" destOrd="0" parTransId="{DA7C84BE-A4FE-45E5-B39E-811C863EF62D}" sibTransId="{810F6B76-75DF-451A-9EB1-E74CAC049C12}"/>
    <dgm:cxn modelId="{3B5FBB5D-9A23-404B-B21E-B250EE2F9362}" srcId="{4A7577BE-7C4A-4866-9834-4D0AF485D25C}" destId="{2F84F3DF-5BB2-4B44-852B-22CEF36F1094}" srcOrd="2" destOrd="0" parTransId="{3C248EEA-0518-402E-BA67-D4E2D72DC99D}" sibTransId="{E68F117C-EE44-4690-9864-C5F54F7570AC}"/>
    <dgm:cxn modelId="{7586500F-FE46-449E-8F6C-7EC795DBC638}" type="presOf" srcId="{22CB4BB6-D6A4-4012-875C-08827489603B}" destId="{E3C3E7CE-418E-4D01-A6EE-DF853CAFAE2E}" srcOrd="0" destOrd="0" presId="urn:microsoft.com/office/officeart/2005/8/layout/venn1"/>
    <dgm:cxn modelId="{478006A9-7DC4-4228-BD03-58091FD38FC1}" type="presOf" srcId="{4A7577BE-7C4A-4866-9834-4D0AF485D25C}" destId="{4BFC43B9-C4B5-4CAE-BD7A-960AD73B1869}" srcOrd="0" destOrd="0" presId="urn:microsoft.com/office/officeart/2005/8/layout/venn1"/>
    <dgm:cxn modelId="{FD3D9B07-0F63-4810-B167-7C749909EF91}" type="presOf" srcId="{57BE1A3A-38FB-4A83-901A-954FA8786169}" destId="{88ED0BC2-30CD-4C1F-AF35-7A467BDC0A16}" srcOrd="0" destOrd="0" presId="urn:microsoft.com/office/officeart/2005/8/layout/venn1"/>
    <dgm:cxn modelId="{80A8FA15-C608-4CF4-AF38-A97EDD5D2413}" srcId="{4A7577BE-7C4A-4866-9834-4D0AF485D25C}" destId="{96F5EA76-5CFA-4190-A400-D41A1918841E}" srcOrd="4" destOrd="0" parTransId="{6A0D0874-C372-449D-9405-792BAC037595}" sibTransId="{F6BFD5F4-95ED-425A-A976-E2B68D422985}"/>
    <dgm:cxn modelId="{2BD8C626-0839-41A2-95A2-6FFD112B0273}" srcId="{4A7577BE-7C4A-4866-9834-4D0AF485D25C}" destId="{22CB4BB6-D6A4-4012-875C-08827489603B}" srcOrd="3" destOrd="0" parTransId="{87615788-F9C4-490C-B37D-1453A222C4CC}" sibTransId="{75FDE5B3-BA7A-4683-BF9A-567FF23E55D0}"/>
    <dgm:cxn modelId="{03C6D92C-1EF8-4A8E-B79D-6C507DA06CE4}" srcId="{4A7577BE-7C4A-4866-9834-4D0AF485D25C}" destId="{57BE1A3A-38FB-4A83-901A-954FA8786169}" srcOrd="1" destOrd="0" parTransId="{BB3345F5-4DC2-42E5-913D-1D124D082136}" sibTransId="{47F178CA-4964-404D-AD8C-CB284B1420AA}"/>
    <dgm:cxn modelId="{E8033A67-29A8-4128-B367-EDC3EDED453A}" type="presOf" srcId="{96F5EA76-5CFA-4190-A400-D41A1918841E}" destId="{D9CE6140-7A59-4038-9555-4490B7E90AA7}" srcOrd="0" destOrd="0" presId="urn:microsoft.com/office/officeart/2005/8/layout/venn1"/>
    <dgm:cxn modelId="{4D38F3E2-F4B9-4630-9B3C-D7A56AF7B36A}" type="presOf" srcId="{B1027E03-7167-424A-A128-BB03507E1984}" destId="{6B1A865E-5A64-4C6B-8D20-D5318650B029}" srcOrd="0" destOrd="0" presId="urn:microsoft.com/office/officeart/2005/8/layout/venn1"/>
    <dgm:cxn modelId="{3A370962-1CC2-44B9-949A-D2F1518FE641}" type="presParOf" srcId="{4BFC43B9-C4B5-4CAE-BD7A-960AD73B1869}" destId="{A5C2B573-3D6A-4CAA-BB5C-08D3BB616945}" srcOrd="0" destOrd="0" presId="urn:microsoft.com/office/officeart/2005/8/layout/venn1"/>
    <dgm:cxn modelId="{D8E5263F-1DFD-4C53-A268-BFBE59FAF29A}" type="presParOf" srcId="{4BFC43B9-C4B5-4CAE-BD7A-960AD73B1869}" destId="{6B1A865E-5A64-4C6B-8D20-D5318650B029}" srcOrd="1" destOrd="0" presId="urn:microsoft.com/office/officeart/2005/8/layout/venn1"/>
    <dgm:cxn modelId="{7DFBC6EC-D9F7-4EDA-B550-6F18EB0E61F0}" type="presParOf" srcId="{4BFC43B9-C4B5-4CAE-BD7A-960AD73B1869}" destId="{809950CB-F551-433A-8E94-21459AA26D99}" srcOrd="2" destOrd="0" presId="urn:microsoft.com/office/officeart/2005/8/layout/venn1"/>
    <dgm:cxn modelId="{92158FB6-E326-4A3B-B2DC-2B76990F41B3}" type="presParOf" srcId="{4BFC43B9-C4B5-4CAE-BD7A-960AD73B1869}" destId="{88ED0BC2-30CD-4C1F-AF35-7A467BDC0A16}" srcOrd="3" destOrd="0" presId="urn:microsoft.com/office/officeart/2005/8/layout/venn1"/>
    <dgm:cxn modelId="{D94AD48E-226D-46A3-A291-D10B2CC705AD}" type="presParOf" srcId="{4BFC43B9-C4B5-4CAE-BD7A-960AD73B1869}" destId="{7A2AABB2-1EDB-4F73-8EEF-A8260891DE2A}" srcOrd="4" destOrd="0" presId="urn:microsoft.com/office/officeart/2005/8/layout/venn1"/>
    <dgm:cxn modelId="{A71873D3-D734-4CD4-9D1C-D85A5E15E4F7}" type="presParOf" srcId="{4BFC43B9-C4B5-4CAE-BD7A-960AD73B1869}" destId="{D89B1B3D-EB8F-4314-AB1F-A7E2EBCB28DD}" srcOrd="5" destOrd="0" presId="urn:microsoft.com/office/officeart/2005/8/layout/venn1"/>
    <dgm:cxn modelId="{7CCA1E30-9B4A-44D9-BEE1-2856C0405447}" type="presParOf" srcId="{4BFC43B9-C4B5-4CAE-BD7A-960AD73B1869}" destId="{F93BCE82-1D71-4841-AD51-5BBBFFBDF5CD}" srcOrd="6" destOrd="0" presId="urn:microsoft.com/office/officeart/2005/8/layout/venn1"/>
    <dgm:cxn modelId="{693483BF-F02F-4E24-B021-43A0D9443AB6}" type="presParOf" srcId="{4BFC43B9-C4B5-4CAE-BD7A-960AD73B1869}" destId="{E3C3E7CE-418E-4D01-A6EE-DF853CAFAE2E}" srcOrd="7" destOrd="0" presId="urn:microsoft.com/office/officeart/2005/8/layout/venn1"/>
    <dgm:cxn modelId="{F7E00C1F-D128-4630-967E-AC8E36061BAE}" type="presParOf" srcId="{4BFC43B9-C4B5-4CAE-BD7A-960AD73B1869}" destId="{3B455266-11A8-42F4-B8A4-FAFCEBE4196E}" srcOrd="8" destOrd="0" presId="urn:microsoft.com/office/officeart/2005/8/layout/venn1"/>
    <dgm:cxn modelId="{851CEC7A-0CBE-4514-9CA8-8D0CF4095A27}" type="presParOf" srcId="{4BFC43B9-C4B5-4CAE-BD7A-960AD73B1869}" destId="{D9CE6140-7A59-4038-9555-4490B7E90AA7}"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D0AB9B-B31C-4EF4-9D3C-7DF5D55EE098}" type="doc">
      <dgm:prSet loTypeId="urn:microsoft.com/office/officeart/2005/8/layout/venn1" loCatId="relationship" qsTypeId="urn:microsoft.com/office/officeart/2005/8/quickstyle/simple1" qsCatId="simple" csTypeId="urn:microsoft.com/office/officeart/2005/8/colors/colorful1#1" csCatId="colorful" phldr="1"/>
      <dgm:spPr/>
    </dgm:pt>
    <dgm:pt modelId="{A3C7B088-6E99-46F1-9A91-B5CFAFB63DB3}">
      <dgm:prSet phldrT="[Text]"/>
      <dgm:spPr/>
      <dgm:t>
        <a:bodyPr/>
        <a:lstStyle/>
        <a:p>
          <a:r>
            <a:rPr lang="en-US" dirty="0" smtClean="0"/>
            <a:t>When?</a:t>
          </a:r>
          <a:endParaRPr lang="en-US" dirty="0"/>
        </a:p>
      </dgm:t>
    </dgm:pt>
    <dgm:pt modelId="{6AE61B52-3AEC-456E-AB37-6429CA465716}" type="parTrans" cxnId="{2656BCCA-D517-4EC4-A3DB-29AE47BFA9DE}">
      <dgm:prSet/>
      <dgm:spPr/>
      <dgm:t>
        <a:bodyPr/>
        <a:lstStyle/>
        <a:p>
          <a:endParaRPr lang="en-US"/>
        </a:p>
      </dgm:t>
    </dgm:pt>
    <dgm:pt modelId="{A43EBDA8-6C65-462E-956D-1F129D449D0F}" type="sibTrans" cxnId="{2656BCCA-D517-4EC4-A3DB-29AE47BFA9DE}">
      <dgm:prSet/>
      <dgm:spPr/>
      <dgm:t>
        <a:bodyPr/>
        <a:lstStyle/>
        <a:p>
          <a:endParaRPr lang="en-US"/>
        </a:p>
      </dgm:t>
    </dgm:pt>
    <dgm:pt modelId="{23D14FCB-CD43-49CA-8E1C-DE84467E5C09}">
      <dgm:prSet phldrT="[Text]"/>
      <dgm:spPr/>
      <dgm:t>
        <a:bodyPr/>
        <a:lstStyle/>
        <a:p>
          <a:r>
            <a:rPr lang="en-US" dirty="0" smtClean="0"/>
            <a:t>How?</a:t>
          </a:r>
          <a:endParaRPr lang="en-US" dirty="0"/>
        </a:p>
      </dgm:t>
    </dgm:pt>
    <dgm:pt modelId="{43ADB9BC-F460-49B4-9DA8-3A313E261E24}" type="parTrans" cxnId="{1739C396-9D82-4950-A857-806B74CEC02A}">
      <dgm:prSet/>
      <dgm:spPr/>
      <dgm:t>
        <a:bodyPr/>
        <a:lstStyle/>
        <a:p>
          <a:endParaRPr lang="en-US"/>
        </a:p>
      </dgm:t>
    </dgm:pt>
    <dgm:pt modelId="{74376267-D748-41B7-B5D1-B67796D5EDFD}" type="sibTrans" cxnId="{1739C396-9D82-4950-A857-806B74CEC02A}">
      <dgm:prSet/>
      <dgm:spPr/>
      <dgm:t>
        <a:bodyPr/>
        <a:lstStyle/>
        <a:p>
          <a:endParaRPr lang="en-US"/>
        </a:p>
      </dgm:t>
    </dgm:pt>
    <dgm:pt modelId="{0A92F3AF-4B67-4C33-819F-BFCB30827532}">
      <dgm:prSet phldrT="[Text]"/>
      <dgm:spPr/>
      <dgm:t>
        <a:bodyPr/>
        <a:lstStyle/>
        <a:p>
          <a:r>
            <a:rPr lang="en-US" dirty="0" smtClean="0"/>
            <a:t>Where?</a:t>
          </a:r>
          <a:endParaRPr lang="en-US" dirty="0"/>
        </a:p>
      </dgm:t>
    </dgm:pt>
    <dgm:pt modelId="{E6205D0C-2199-4A67-8530-A3B32E8B3D67}" type="parTrans" cxnId="{9661AA5B-4775-4171-9074-57EBEDF6E5F7}">
      <dgm:prSet/>
      <dgm:spPr/>
      <dgm:t>
        <a:bodyPr/>
        <a:lstStyle/>
        <a:p>
          <a:endParaRPr lang="en-US"/>
        </a:p>
      </dgm:t>
    </dgm:pt>
    <dgm:pt modelId="{0E543E5F-55A2-44E3-B1C1-B8200B03A3EF}" type="sibTrans" cxnId="{9661AA5B-4775-4171-9074-57EBEDF6E5F7}">
      <dgm:prSet/>
      <dgm:spPr/>
      <dgm:t>
        <a:bodyPr/>
        <a:lstStyle/>
        <a:p>
          <a:endParaRPr lang="en-US"/>
        </a:p>
      </dgm:t>
    </dgm:pt>
    <dgm:pt modelId="{C5CAECFE-0995-4A69-8C6D-EEAA9D5856D1}" type="pres">
      <dgm:prSet presAssocID="{28D0AB9B-B31C-4EF4-9D3C-7DF5D55EE098}" presName="compositeShape" presStyleCnt="0">
        <dgm:presLayoutVars>
          <dgm:chMax val="7"/>
          <dgm:dir/>
          <dgm:resizeHandles val="exact"/>
        </dgm:presLayoutVars>
      </dgm:prSet>
      <dgm:spPr/>
    </dgm:pt>
    <dgm:pt modelId="{052B2E55-F202-48BB-B5AC-FB950A0CF9FE}" type="pres">
      <dgm:prSet presAssocID="{A3C7B088-6E99-46F1-9A91-B5CFAFB63DB3}" presName="circ1" presStyleLbl="vennNode1" presStyleIdx="0" presStyleCnt="3"/>
      <dgm:spPr/>
      <dgm:t>
        <a:bodyPr/>
        <a:lstStyle/>
        <a:p>
          <a:endParaRPr lang="en-US"/>
        </a:p>
      </dgm:t>
    </dgm:pt>
    <dgm:pt modelId="{A3180136-0D6F-45D3-A432-96B834CE7EA8}" type="pres">
      <dgm:prSet presAssocID="{A3C7B088-6E99-46F1-9A91-B5CFAFB63DB3}" presName="circ1Tx" presStyleLbl="revTx" presStyleIdx="0" presStyleCnt="0">
        <dgm:presLayoutVars>
          <dgm:chMax val="0"/>
          <dgm:chPref val="0"/>
          <dgm:bulletEnabled val="1"/>
        </dgm:presLayoutVars>
      </dgm:prSet>
      <dgm:spPr/>
      <dgm:t>
        <a:bodyPr/>
        <a:lstStyle/>
        <a:p>
          <a:endParaRPr lang="en-US"/>
        </a:p>
      </dgm:t>
    </dgm:pt>
    <dgm:pt modelId="{DC57E594-AD5D-4FCC-B1BF-1220F7578BAD}" type="pres">
      <dgm:prSet presAssocID="{23D14FCB-CD43-49CA-8E1C-DE84467E5C09}" presName="circ2" presStyleLbl="vennNode1" presStyleIdx="1" presStyleCnt="3"/>
      <dgm:spPr/>
      <dgm:t>
        <a:bodyPr/>
        <a:lstStyle/>
        <a:p>
          <a:endParaRPr lang="en-US"/>
        </a:p>
      </dgm:t>
    </dgm:pt>
    <dgm:pt modelId="{890AB94C-26E8-4298-8D26-74B9C3F38864}" type="pres">
      <dgm:prSet presAssocID="{23D14FCB-CD43-49CA-8E1C-DE84467E5C09}" presName="circ2Tx" presStyleLbl="revTx" presStyleIdx="0" presStyleCnt="0">
        <dgm:presLayoutVars>
          <dgm:chMax val="0"/>
          <dgm:chPref val="0"/>
          <dgm:bulletEnabled val="1"/>
        </dgm:presLayoutVars>
      </dgm:prSet>
      <dgm:spPr/>
      <dgm:t>
        <a:bodyPr/>
        <a:lstStyle/>
        <a:p>
          <a:endParaRPr lang="en-US"/>
        </a:p>
      </dgm:t>
    </dgm:pt>
    <dgm:pt modelId="{E3023991-392E-41AB-BCB0-CF26929A4162}" type="pres">
      <dgm:prSet presAssocID="{0A92F3AF-4B67-4C33-819F-BFCB30827532}" presName="circ3" presStyleLbl="vennNode1" presStyleIdx="2" presStyleCnt="3"/>
      <dgm:spPr/>
      <dgm:t>
        <a:bodyPr/>
        <a:lstStyle/>
        <a:p>
          <a:endParaRPr lang="en-US"/>
        </a:p>
      </dgm:t>
    </dgm:pt>
    <dgm:pt modelId="{4F304C4A-857C-471E-9FAA-202E14C048E0}" type="pres">
      <dgm:prSet presAssocID="{0A92F3AF-4B67-4C33-819F-BFCB30827532}" presName="circ3Tx" presStyleLbl="revTx" presStyleIdx="0" presStyleCnt="0">
        <dgm:presLayoutVars>
          <dgm:chMax val="0"/>
          <dgm:chPref val="0"/>
          <dgm:bulletEnabled val="1"/>
        </dgm:presLayoutVars>
      </dgm:prSet>
      <dgm:spPr/>
      <dgm:t>
        <a:bodyPr/>
        <a:lstStyle/>
        <a:p>
          <a:endParaRPr lang="en-US"/>
        </a:p>
      </dgm:t>
    </dgm:pt>
  </dgm:ptLst>
  <dgm:cxnLst>
    <dgm:cxn modelId="{F0E11EC7-C46B-4595-9885-68983007AA88}" type="presOf" srcId="{23D14FCB-CD43-49CA-8E1C-DE84467E5C09}" destId="{DC57E594-AD5D-4FCC-B1BF-1220F7578BAD}" srcOrd="0" destOrd="0" presId="urn:microsoft.com/office/officeart/2005/8/layout/venn1"/>
    <dgm:cxn modelId="{87B69262-C3FB-4162-A16F-5FD5F60E9CF5}" type="presOf" srcId="{28D0AB9B-B31C-4EF4-9D3C-7DF5D55EE098}" destId="{C5CAECFE-0995-4A69-8C6D-EEAA9D5856D1}" srcOrd="0" destOrd="0" presId="urn:microsoft.com/office/officeart/2005/8/layout/venn1"/>
    <dgm:cxn modelId="{AADE1B98-6B82-4D38-9F8A-F98E0456F7C2}" type="presOf" srcId="{A3C7B088-6E99-46F1-9A91-B5CFAFB63DB3}" destId="{052B2E55-F202-48BB-B5AC-FB950A0CF9FE}" srcOrd="0" destOrd="0" presId="urn:microsoft.com/office/officeart/2005/8/layout/venn1"/>
    <dgm:cxn modelId="{721322B5-EAF8-48D4-A903-357F07D48C02}" type="presOf" srcId="{A3C7B088-6E99-46F1-9A91-B5CFAFB63DB3}" destId="{A3180136-0D6F-45D3-A432-96B834CE7EA8}" srcOrd="1" destOrd="0" presId="urn:microsoft.com/office/officeart/2005/8/layout/venn1"/>
    <dgm:cxn modelId="{1739C396-9D82-4950-A857-806B74CEC02A}" srcId="{28D0AB9B-B31C-4EF4-9D3C-7DF5D55EE098}" destId="{23D14FCB-CD43-49CA-8E1C-DE84467E5C09}" srcOrd="1" destOrd="0" parTransId="{43ADB9BC-F460-49B4-9DA8-3A313E261E24}" sibTransId="{74376267-D748-41B7-B5D1-B67796D5EDFD}"/>
    <dgm:cxn modelId="{FBE0ACE9-85F3-4D0A-BD54-71A2D209790B}" type="presOf" srcId="{0A92F3AF-4B67-4C33-819F-BFCB30827532}" destId="{4F304C4A-857C-471E-9FAA-202E14C048E0}" srcOrd="1" destOrd="0" presId="urn:microsoft.com/office/officeart/2005/8/layout/venn1"/>
    <dgm:cxn modelId="{15E80CB3-93EF-4191-A06E-4A516DE2E701}" type="presOf" srcId="{23D14FCB-CD43-49CA-8E1C-DE84467E5C09}" destId="{890AB94C-26E8-4298-8D26-74B9C3F38864}" srcOrd="1" destOrd="0" presId="urn:microsoft.com/office/officeart/2005/8/layout/venn1"/>
    <dgm:cxn modelId="{8AD0905A-4082-44F2-8970-D3D0DFB9BCC7}" type="presOf" srcId="{0A92F3AF-4B67-4C33-819F-BFCB30827532}" destId="{E3023991-392E-41AB-BCB0-CF26929A4162}" srcOrd="0" destOrd="0" presId="urn:microsoft.com/office/officeart/2005/8/layout/venn1"/>
    <dgm:cxn modelId="{9661AA5B-4775-4171-9074-57EBEDF6E5F7}" srcId="{28D0AB9B-B31C-4EF4-9D3C-7DF5D55EE098}" destId="{0A92F3AF-4B67-4C33-819F-BFCB30827532}" srcOrd="2" destOrd="0" parTransId="{E6205D0C-2199-4A67-8530-A3B32E8B3D67}" sibTransId="{0E543E5F-55A2-44E3-B1C1-B8200B03A3EF}"/>
    <dgm:cxn modelId="{2656BCCA-D517-4EC4-A3DB-29AE47BFA9DE}" srcId="{28D0AB9B-B31C-4EF4-9D3C-7DF5D55EE098}" destId="{A3C7B088-6E99-46F1-9A91-B5CFAFB63DB3}" srcOrd="0" destOrd="0" parTransId="{6AE61B52-3AEC-456E-AB37-6429CA465716}" sibTransId="{A43EBDA8-6C65-462E-956D-1F129D449D0F}"/>
    <dgm:cxn modelId="{99E495AF-D723-4A39-BB26-6590968BC983}" type="presParOf" srcId="{C5CAECFE-0995-4A69-8C6D-EEAA9D5856D1}" destId="{052B2E55-F202-48BB-B5AC-FB950A0CF9FE}" srcOrd="0" destOrd="0" presId="urn:microsoft.com/office/officeart/2005/8/layout/venn1"/>
    <dgm:cxn modelId="{61FE33EE-51BE-456F-9AD1-6CF860CEAD93}" type="presParOf" srcId="{C5CAECFE-0995-4A69-8C6D-EEAA9D5856D1}" destId="{A3180136-0D6F-45D3-A432-96B834CE7EA8}" srcOrd="1" destOrd="0" presId="urn:microsoft.com/office/officeart/2005/8/layout/venn1"/>
    <dgm:cxn modelId="{9019C1CB-AE15-42C0-A770-37E5FB3A5FA7}" type="presParOf" srcId="{C5CAECFE-0995-4A69-8C6D-EEAA9D5856D1}" destId="{DC57E594-AD5D-4FCC-B1BF-1220F7578BAD}" srcOrd="2" destOrd="0" presId="urn:microsoft.com/office/officeart/2005/8/layout/venn1"/>
    <dgm:cxn modelId="{50EBAA00-A6FD-4B66-A134-9DC27A867EAE}" type="presParOf" srcId="{C5CAECFE-0995-4A69-8C6D-EEAA9D5856D1}" destId="{890AB94C-26E8-4298-8D26-74B9C3F38864}" srcOrd="3" destOrd="0" presId="urn:microsoft.com/office/officeart/2005/8/layout/venn1"/>
    <dgm:cxn modelId="{0D6A291D-946F-4BA0-A08A-0DF3AB62426C}" type="presParOf" srcId="{C5CAECFE-0995-4A69-8C6D-EEAA9D5856D1}" destId="{E3023991-392E-41AB-BCB0-CF26929A4162}" srcOrd="4" destOrd="0" presId="urn:microsoft.com/office/officeart/2005/8/layout/venn1"/>
    <dgm:cxn modelId="{15A28A08-64D2-4FAF-82C3-3628C4AFEDDE}" type="presParOf" srcId="{C5CAECFE-0995-4A69-8C6D-EEAA9D5856D1}" destId="{4F304C4A-857C-471E-9FAA-202E14C048E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3FDB3DA4-11AD-46B3-A6AA-4EEFB3C3F2D7}" type="doc">
      <dgm:prSet loTypeId="urn:microsoft.com/office/officeart/2005/8/layout/arrow5" loCatId="process" qsTypeId="urn:microsoft.com/office/officeart/2005/8/quickstyle/simple1" qsCatId="simple" csTypeId="urn:microsoft.com/office/officeart/2005/8/colors/colorful1" csCatId="colorful" phldr="1"/>
      <dgm:spPr/>
      <dgm:t>
        <a:bodyPr/>
        <a:lstStyle/>
        <a:p>
          <a:endParaRPr lang="en-US"/>
        </a:p>
      </dgm:t>
    </dgm:pt>
    <dgm:pt modelId="{48E62DE1-5141-4523-AE49-DCE72DD4007F}">
      <dgm:prSet phldrT="[Text]"/>
      <dgm:spPr/>
      <dgm:t>
        <a:bodyPr/>
        <a:lstStyle/>
        <a:p>
          <a:r>
            <a:rPr lang="en-US" dirty="0" smtClean="0"/>
            <a:t>frequent</a:t>
          </a:r>
          <a:endParaRPr lang="en-US" dirty="0"/>
        </a:p>
      </dgm:t>
    </dgm:pt>
    <dgm:pt modelId="{DA7B00D7-8932-489C-B459-A2DA96DEDFA7}" type="parTrans" cxnId="{3CCB476A-DB93-46C6-8C52-BA60A7BB2173}">
      <dgm:prSet/>
      <dgm:spPr/>
      <dgm:t>
        <a:bodyPr/>
        <a:lstStyle/>
        <a:p>
          <a:endParaRPr lang="en-US"/>
        </a:p>
      </dgm:t>
    </dgm:pt>
    <dgm:pt modelId="{6A7A385B-02DB-4AF3-AD55-8675717BBFDE}" type="sibTrans" cxnId="{3CCB476A-DB93-46C6-8C52-BA60A7BB2173}">
      <dgm:prSet/>
      <dgm:spPr/>
      <dgm:t>
        <a:bodyPr/>
        <a:lstStyle/>
        <a:p>
          <a:endParaRPr lang="en-US"/>
        </a:p>
      </dgm:t>
    </dgm:pt>
    <dgm:pt modelId="{74BF59E0-E8DF-4F01-ADB7-47E3BC80AF27}">
      <dgm:prSet phldrT="[Text]"/>
      <dgm:spPr/>
      <dgm:t>
        <a:bodyPr/>
        <a:lstStyle/>
        <a:p>
          <a:r>
            <a:rPr lang="en-US" dirty="0" smtClean="0"/>
            <a:t>timely</a:t>
          </a:r>
          <a:endParaRPr lang="en-US" dirty="0"/>
        </a:p>
      </dgm:t>
    </dgm:pt>
    <dgm:pt modelId="{19314920-28F7-4BE5-9B60-385674E23AFF}" type="parTrans" cxnId="{8187BF06-79EF-43B8-B7EA-6909713CAF24}">
      <dgm:prSet/>
      <dgm:spPr/>
      <dgm:t>
        <a:bodyPr/>
        <a:lstStyle/>
        <a:p>
          <a:endParaRPr lang="en-US"/>
        </a:p>
      </dgm:t>
    </dgm:pt>
    <dgm:pt modelId="{37802FE9-78D8-44BB-89B2-2C55DCF13BA5}" type="sibTrans" cxnId="{8187BF06-79EF-43B8-B7EA-6909713CAF24}">
      <dgm:prSet/>
      <dgm:spPr/>
      <dgm:t>
        <a:bodyPr/>
        <a:lstStyle/>
        <a:p>
          <a:endParaRPr lang="en-US"/>
        </a:p>
      </dgm:t>
    </dgm:pt>
    <dgm:pt modelId="{304C0E94-A0F7-4495-AF17-A03C4DE5CC3B}" type="pres">
      <dgm:prSet presAssocID="{3FDB3DA4-11AD-46B3-A6AA-4EEFB3C3F2D7}" presName="diagram" presStyleCnt="0">
        <dgm:presLayoutVars>
          <dgm:dir/>
          <dgm:resizeHandles val="exact"/>
        </dgm:presLayoutVars>
      </dgm:prSet>
      <dgm:spPr/>
      <dgm:t>
        <a:bodyPr/>
        <a:lstStyle/>
        <a:p>
          <a:endParaRPr lang="en-US"/>
        </a:p>
      </dgm:t>
    </dgm:pt>
    <dgm:pt modelId="{B2F206AE-625D-4011-B9B3-649105A4B2BB}" type="pres">
      <dgm:prSet presAssocID="{48E62DE1-5141-4523-AE49-DCE72DD4007F}" presName="arrow" presStyleLbl="node1" presStyleIdx="0" presStyleCnt="2">
        <dgm:presLayoutVars>
          <dgm:bulletEnabled val="1"/>
        </dgm:presLayoutVars>
      </dgm:prSet>
      <dgm:spPr/>
      <dgm:t>
        <a:bodyPr/>
        <a:lstStyle/>
        <a:p>
          <a:endParaRPr lang="en-US"/>
        </a:p>
      </dgm:t>
    </dgm:pt>
    <dgm:pt modelId="{BCECFA3E-9175-4D14-82B2-9E44637DAFD8}" type="pres">
      <dgm:prSet presAssocID="{74BF59E0-E8DF-4F01-ADB7-47E3BC80AF27}" presName="arrow" presStyleLbl="node1" presStyleIdx="1" presStyleCnt="2">
        <dgm:presLayoutVars>
          <dgm:bulletEnabled val="1"/>
        </dgm:presLayoutVars>
      </dgm:prSet>
      <dgm:spPr/>
      <dgm:t>
        <a:bodyPr/>
        <a:lstStyle/>
        <a:p>
          <a:endParaRPr lang="en-US"/>
        </a:p>
      </dgm:t>
    </dgm:pt>
  </dgm:ptLst>
  <dgm:cxnLst>
    <dgm:cxn modelId="{8187BF06-79EF-43B8-B7EA-6909713CAF24}" srcId="{3FDB3DA4-11AD-46B3-A6AA-4EEFB3C3F2D7}" destId="{74BF59E0-E8DF-4F01-ADB7-47E3BC80AF27}" srcOrd="1" destOrd="0" parTransId="{19314920-28F7-4BE5-9B60-385674E23AFF}" sibTransId="{37802FE9-78D8-44BB-89B2-2C55DCF13BA5}"/>
    <dgm:cxn modelId="{3CCB476A-DB93-46C6-8C52-BA60A7BB2173}" srcId="{3FDB3DA4-11AD-46B3-A6AA-4EEFB3C3F2D7}" destId="{48E62DE1-5141-4523-AE49-DCE72DD4007F}" srcOrd="0" destOrd="0" parTransId="{DA7B00D7-8932-489C-B459-A2DA96DEDFA7}" sibTransId="{6A7A385B-02DB-4AF3-AD55-8675717BBFDE}"/>
    <dgm:cxn modelId="{123AC583-921B-47A5-ACB0-5E67567C7FB0}" type="presOf" srcId="{74BF59E0-E8DF-4F01-ADB7-47E3BC80AF27}" destId="{BCECFA3E-9175-4D14-82B2-9E44637DAFD8}" srcOrd="0" destOrd="0" presId="urn:microsoft.com/office/officeart/2005/8/layout/arrow5"/>
    <dgm:cxn modelId="{4DDC4D36-F71A-4472-9124-9D740D83CF05}" type="presOf" srcId="{3FDB3DA4-11AD-46B3-A6AA-4EEFB3C3F2D7}" destId="{304C0E94-A0F7-4495-AF17-A03C4DE5CC3B}" srcOrd="0" destOrd="0" presId="urn:microsoft.com/office/officeart/2005/8/layout/arrow5"/>
    <dgm:cxn modelId="{E8DEA706-EBF9-4D81-83BF-80B712556245}" type="presOf" srcId="{48E62DE1-5141-4523-AE49-DCE72DD4007F}" destId="{B2F206AE-625D-4011-B9B3-649105A4B2BB}" srcOrd="0" destOrd="0" presId="urn:microsoft.com/office/officeart/2005/8/layout/arrow5"/>
    <dgm:cxn modelId="{5952BBAB-7305-4EDD-8D91-FA44F3527146}" type="presParOf" srcId="{304C0E94-A0F7-4495-AF17-A03C4DE5CC3B}" destId="{B2F206AE-625D-4011-B9B3-649105A4B2BB}" srcOrd="0" destOrd="0" presId="urn:microsoft.com/office/officeart/2005/8/layout/arrow5"/>
    <dgm:cxn modelId="{50219F37-22CD-4039-A70C-2AD5F148E2F7}" type="presParOf" srcId="{304C0E94-A0F7-4495-AF17-A03C4DE5CC3B}" destId="{BCECFA3E-9175-4D14-82B2-9E44637DAFD8}"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0484F08-7AE9-4395-AD19-89B3209586F7}" type="doc">
      <dgm:prSet loTypeId="urn:microsoft.com/office/officeart/2005/8/layout/arrow3" loCatId="relationship" qsTypeId="urn:microsoft.com/office/officeart/2005/8/quickstyle/simple1" qsCatId="simple" csTypeId="urn:microsoft.com/office/officeart/2005/8/colors/colorful1#2" csCatId="colorful" phldr="1"/>
      <dgm:spPr/>
      <dgm:t>
        <a:bodyPr/>
        <a:lstStyle/>
        <a:p>
          <a:endParaRPr lang="en-US"/>
        </a:p>
      </dgm:t>
    </dgm:pt>
    <dgm:pt modelId="{D122FC0E-E1FB-4554-8516-2DD3DE310DF6}">
      <dgm:prSet phldrT="[Text]"/>
      <dgm:spPr/>
      <dgm:t>
        <a:bodyPr/>
        <a:lstStyle/>
        <a:p>
          <a:r>
            <a:rPr lang="en-US" dirty="0" smtClean="0"/>
            <a:t>Intentional </a:t>
          </a:r>
          <a:endParaRPr lang="en-US" dirty="0"/>
        </a:p>
      </dgm:t>
    </dgm:pt>
    <dgm:pt modelId="{09B34EFA-1FE0-434A-8B5A-325E8BBD9A31}" type="parTrans" cxnId="{AA4E9528-C623-452D-B0BB-72AE0D0B046C}">
      <dgm:prSet/>
      <dgm:spPr/>
      <dgm:t>
        <a:bodyPr/>
        <a:lstStyle/>
        <a:p>
          <a:endParaRPr lang="en-US"/>
        </a:p>
      </dgm:t>
    </dgm:pt>
    <dgm:pt modelId="{7377E45E-3817-4E6F-A538-381B3763AD65}" type="sibTrans" cxnId="{AA4E9528-C623-452D-B0BB-72AE0D0B046C}">
      <dgm:prSet/>
      <dgm:spPr/>
      <dgm:t>
        <a:bodyPr/>
        <a:lstStyle/>
        <a:p>
          <a:endParaRPr lang="en-US"/>
        </a:p>
      </dgm:t>
    </dgm:pt>
    <dgm:pt modelId="{F005BCAF-4A0F-4BC6-81F1-5B3A2E734E70}">
      <dgm:prSet phldrT="[Text]"/>
      <dgm:spPr/>
      <dgm:t>
        <a:bodyPr/>
        <a:lstStyle/>
        <a:p>
          <a:r>
            <a:rPr lang="en-US" dirty="0" smtClean="0"/>
            <a:t>Meaningful </a:t>
          </a:r>
          <a:endParaRPr lang="en-US" dirty="0"/>
        </a:p>
      </dgm:t>
    </dgm:pt>
    <dgm:pt modelId="{4A8DB84C-720D-4912-9EE1-2944367CDBE5}" type="parTrans" cxnId="{535C17CA-AE3F-4CAE-A795-797359694D75}">
      <dgm:prSet/>
      <dgm:spPr/>
      <dgm:t>
        <a:bodyPr/>
        <a:lstStyle/>
        <a:p>
          <a:endParaRPr lang="en-US"/>
        </a:p>
      </dgm:t>
    </dgm:pt>
    <dgm:pt modelId="{13E7904A-FABC-4CBF-B61F-3DFAA0009729}" type="sibTrans" cxnId="{535C17CA-AE3F-4CAE-A795-797359694D75}">
      <dgm:prSet/>
      <dgm:spPr/>
      <dgm:t>
        <a:bodyPr/>
        <a:lstStyle/>
        <a:p>
          <a:endParaRPr lang="en-US"/>
        </a:p>
      </dgm:t>
    </dgm:pt>
    <dgm:pt modelId="{3903FC9B-7126-4B62-B079-2B447D8129F6}" type="pres">
      <dgm:prSet presAssocID="{30484F08-7AE9-4395-AD19-89B3209586F7}" presName="compositeShape" presStyleCnt="0">
        <dgm:presLayoutVars>
          <dgm:chMax val="2"/>
          <dgm:dir/>
          <dgm:resizeHandles val="exact"/>
        </dgm:presLayoutVars>
      </dgm:prSet>
      <dgm:spPr/>
      <dgm:t>
        <a:bodyPr/>
        <a:lstStyle/>
        <a:p>
          <a:endParaRPr lang="en-US"/>
        </a:p>
      </dgm:t>
    </dgm:pt>
    <dgm:pt modelId="{B2410332-F4FE-4642-926C-496916CCC30C}" type="pres">
      <dgm:prSet presAssocID="{30484F08-7AE9-4395-AD19-89B3209586F7}" presName="divider" presStyleLbl="fgShp" presStyleIdx="0" presStyleCnt="1"/>
      <dgm:spPr/>
    </dgm:pt>
    <dgm:pt modelId="{D17F7C43-EDB6-4AE2-8418-D0D161D7672C}" type="pres">
      <dgm:prSet presAssocID="{D122FC0E-E1FB-4554-8516-2DD3DE310DF6}" presName="downArrow" presStyleLbl="node1" presStyleIdx="0" presStyleCnt="2"/>
      <dgm:spPr/>
    </dgm:pt>
    <dgm:pt modelId="{32D78E41-58FA-4597-9ADD-24C06C96B527}" type="pres">
      <dgm:prSet presAssocID="{D122FC0E-E1FB-4554-8516-2DD3DE310DF6}" presName="downArrowText" presStyleLbl="revTx" presStyleIdx="0" presStyleCnt="2">
        <dgm:presLayoutVars>
          <dgm:bulletEnabled val="1"/>
        </dgm:presLayoutVars>
      </dgm:prSet>
      <dgm:spPr/>
      <dgm:t>
        <a:bodyPr/>
        <a:lstStyle/>
        <a:p>
          <a:endParaRPr lang="en-US"/>
        </a:p>
      </dgm:t>
    </dgm:pt>
    <dgm:pt modelId="{6CB0C4D9-648A-47ED-81B1-6FAB4D3E1A65}" type="pres">
      <dgm:prSet presAssocID="{F005BCAF-4A0F-4BC6-81F1-5B3A2E734E70}" presName="upArrow" presStyleLbl="node1" presStyleIdx="1" presStyleCnt="2"/>
      <dgm:spPr/>
    </dgm:pt>
    <dgm:pt modelId="{204FBD51-09B8-4F8D-8F3B-F96C9503C830}" type="pres">
      <dgm:prSet presAssocID="{F005BCAF-4A0F-4BC6-81F1-5B3A2E734E70}" presName="upArrowText" presStyleLbl="revTx" presStyleIdx="1" presStyleCnt="2">
        <dgm:presLayoutVars>
          <dgm:bulletEnabled val="1"/>
        </dgm:presLayoutVars>
      </dgm:prSet>
      <dgm:spPr/>
      <dgm:t>
        <a:bodyPr/>
        <a:lstStyle/>
        <a:p>
          <a:endParaRPr lang="en-US"/>
        </a:p>
      </dgm:t>
    </dgm:pt>
  </dgm:ptLst>
  <dgm:cxnLst>
    <dgm:cxn modelId="{B702C735-C143-4674-B0A1-6D22D7DAF6F8}" type="presOf" srcId="{D122FC0E-E1FB-4554-8516-2DD3DE310DF6}" destId="{32D78E41-58FA-4597-9ADD-24C06C96B527}" srcOrd="0" destOrd="0" presId="urn:microsoft.com/office/officeart/2005/8/layout/arrow3"/>
    <dgm:cxn modelId="{535C17CA-AE3F-4CAE-A795-797359694D75}" srcId="{30484F08-7AE9-4395-AD19-89B3209586F7}" destId="{F005BCAF-4A0F-4BC6-81F1-5B3A2E734E70}" srcOrd="1" destOrd="0" parTransId="{4A8DB84C-720D-4912-9EE1-2944367CDBE5}" sibTransId="{13E7904A-FABC-4CBF-B61F-3DFAA0009729}"/>
    <dgm:cxn modelId="{213C326F-8C2A-41BE-8782-8356FD383816}" type="presOf" srcId="{F005BCAF-4A0F-4BC6-81F1-5B3A2E734E70}" destId="{204FBD51-09B8-4F8D-8F3B-F96C9503C830}" srcOrd="0" destOrd="0" presId="urn:microsoft.com/office/officeart/2005/8/layout/arrow3"/>
    <dgm:cxn modelId="{AA4E9528-C623-452D-B0BB-72AE0D0B046C}" srcId="{30484F08-7AE9-4395-AD19-89B3209586F7}" destId="{D122FC0E-E1FB-4554-8516-2DD3DE310DF6}" srcOrd="0" destOrd="0" parTransId="{09B34EFA-1FE0-434A-8B5A-325E8BBD9A31}" sibTransId="{7377E45E-3817-4E6F-A538-381B3763AD65}"/>
    <dgm:cxn modelId="{BA3D7219-DBFD-4231-B476-E6C295073C6F}" type="presOf" srcId="{30484F08-7AE9-4395-AD19-89B3209586F7}" destId="{3903FC9B-7126-4B62-B079-2B447D8129F6}" srcOrd="0" destOrd="0" presId="urn:microsoft.com/office/officeart/2005/8/layout/arrow3"/>
    <dgm:cxn modelId="{F303EFEC-0579-4C55-888C-FA2EEA0A8EDE}" type="presParOf" srcId="{3903FC9B-7126-4B62-B079-2B447D8129F6}" destId="{B2410332-F4FE-4642-926C-496916CCC30C}" srcOrd="0" destOrd="0" presId="urn:microsoft.com/office/officeart/2005/8/layout/arrow3"/>
    <dgm:cxn modelId="{CBE4E502-43C2-40B5-805F-05CEBD92C7B3}" type="presParOf" srcId="{3903FC9B-7126-4B62-B079-2B447D8129F6}" destId="{D17F7C43-EDB6-4AE2-8418-D0D161D7672C}" srcOrd="1" destOrd="0" presId="urn:microsoft.com/office/officeart/2005/8/layout/arrow3"/>
    <dgm:cxn modelId="{B3546C11-EDAB-4119-9FFC-D3BB6875047B}" type="presParOf" srcId="{3903FC9B-7126-4B62-B079-2B447D8129F6}" destId="{32D78E41-58FA-4597-9ADD-24C06C96B527}" srcOrd="2" destOrd="0" presId="urn:microsoft.com/office/officeart/2005/8/layout/arrow3"/>
    <dgm:cxn modelId="{30F035FD-0358-469F-9C9B-8B25579A724B}" type="presParOf" srcId="{3903FC9B-7126-4B62-B079-2B447D8129F6}" destId="{6CB0C4D9-648A-47ED-81B1-6FAB4D3E1A65}" srcOrd="3" destOrd="0" presId="urn:microsoft.com/office/officeart/2005/8/layout/arrow3"/>
    <dgm:cxn modelId="{3E93B640-3EA4-4217-AB20-03AC1950E124}" type="presParOf" srcId="{3903FC9B-7126-4B62-B079-2B447D8129F6}" destId="{204FBD51-09B8-4F8D-8F3B-F96C9503C830}"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B8EAD-8D3A-4399-B9E4-7E8F140ABE1C}">
      <dsp:nvSpPr>
        <dsp:cNvPr id="0" name=""/>
        <dsp:cNvSpPr/>
      </dsp:nvSpPr>
      <dsp:spPr>
        <a:xfrm>
          <a:off x="3371403" y="736"/>
          <a:ext cx="1486792" cy="9664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Why?</a:t>
          </a:r>
          <a:endParaRPr lang="en-US" sz="2800" kern="1200" dirty="0"/>
        </a:p>
      </dsp:txBody>
      <dsp:txXfrm>
        <a:off x="3418579" y="47912"/>
        <a:ext cx="1392440" cy="872063"/>
      </dsp:txXfrm>
    </dsp:sp>
    <dsp:sp modelId="{8CA3BB0F-C7B6-4DA4-9B2E-E62E05C3EF28}">
      <dsp:nvSpPr>
        <dsp:cNvPr id="0" name=""/>
        <dsp:cNvSpPr/>
      </dsp:nvSpPr>
      <dsp:spPr>
        <a:xfrm>
          <a:off x="2183365" y="483943"/>
          <a:ext cx="3862868" cy="3862868"/>
        </a:xfrm>
        <a:custGeom>
          <a:avLst/>
          <a:gdLst/>
          <a:ahLst/>
          <a:cxnLst/>
          <a:rect l="0" t="0" r="0" b="0"/>
          <a:pathLst>
            <a:path>
              <a:moveTo>
                <a:pt x="2874166" y="245702"/>
              </a:moveTo>
              <a:arcTo wR="1931434" hR="1931434" stAng="17952946" swAng="1212315"/>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5CC03052-952D-4FD2-B029-F22CA09ED46C}">
      <dsp:nvSpPr>
        <dsp:cNvPr id="0" name=""/>
        <dsp:cNvSpPr/>
      </dsp:nvSpPr>
      <dsp:spPr>
        <a:xfrm>
          <a:off x="5208306" y="1335324"/>
          <a:ext cx="1486792" cy="9664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What?</a:t>
          </a:r>
          <a:endParaRPr lang="en-US" sz="2800" kern="1200" dirty="0"/>
        </a:p>
      </dsp:txBody>
      <dsp:txXfrm>
        <a:off x="5255482" y="1382500"/>
        <a:ext cx="1392440" cy="872063"/>
      </dsp:txXfrm>
    </dsp:sp>
    <dsp:sp modelId="{27644191-0D1F-4CEE-BE74-A1214C98ABE9}">
      <dsp:nvSpPr>
        <dsp:cNvPr id="0" name=""/>
        <dsp:cNvSpPr/>
      </dsp:nvSpPr>
      <dsp:spPr>
        <a:xfrm>
          <a:off x="2183365" y="483943"/>
          <a:ext cx="3862868" cy="3862868"/>
        </a:xfrm>
        <a:custGeom>
          <a:avLst/>
          <a:gdLst/>
          <a:ahLst/>
          <a:cxnLst/>
          <a:rect l="0" t="0" r="0" b="0"/>
          <a:pathLst>
            <a:path>
              <a:moveTo>
                <a:pt x="3858244" y="2064990"/>
              </a:moveTo>
              <a:arcTo wR="1931434" hR="1931434" stAng="21837907" swAng="1360327"/>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9F69A87-4862-4BAD-B0CE-6100E0C8145F}">
      <dsp:nvSpPr>
        <dsp:cNvPr id="0" name=""/>
        <dsp:cNvSpPr/>
      </dsp:nvSpPr>
      <dsp:spPr>
        <a:xfrm>
          <a:off x="4506671" y="3494733"/>
          <a:ext cx="1486792" cy="9664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When?</a:t>
          </a:r>
          <a:endParaRPr lang="en-US" sz="2800" kern="1200" dirty="0"/>
        </a:p>
      </dsp:txBody>
      <dsp:txXfrm>
        <a:off x="4553847" y="3541909"/>
        <a:ext cx="1392440" cy="872063"/>
      </dsp:txXfrm>
    </dsp:sp>
    <dsp:sp modelId="{7C3BC491-A6AA-41A1-9A17-1578BA57D67E}">
      <dsp:nvSpPr>
        <dsp:cNvPr id="0" name=""/>
        <dsp:cNvSpPr/>
      </dsp:nvSpPr>
      <dsp:spPr>
        <a:xfrm>
          <a:off x="2183365" y="483943"/>
          <a:ext cx="3862868" cy="3862868"/>
        </a:xfrm>
        <a:custGeom>
          <a:avLst/>
          <a:gdLst/>
          <a:ahLst/>
          <a:cxnLst/>
          <a:rect l="0" t="0" r="0" b="0"/>
          <a:pathLst>
            <a:path>
              <a:moveTo>
                <a:pt x="2168696" y="3848239"/>
              </a:moveTo>
              <a:arcTo wR="1931434" hR="1931434" stAng="4976630" swAng="846741"/>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5593DB74-91FB-48CF-B5F3-1F2FF67C6AD7}">
      <dsp:nvSpPr>
        <dsp:cNvPr id="0" name=""/>
        <dsp:cNvSpPr/>
      </dsp:nvSpPr>
      <dsp:spPr>
        <a:xfrm>
          <a:off x="2236135" y="3494733"/>
          <a:ext cx="1486792" cy="9664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Where?</a:t>
          </a:r>
          <a:endParaRPr lang="en-US" sz="2800" kern="1200" dirty="0"/>
        </a:p>
      </dsp:txBody>
      <dsp:txXfrm>
        <a:off x="2283311" y="3541909"/>
        <a:ext cx="1392440" cy="872063"/>
      </dsp:txXfrm>
    </dsp:sp>
    <dsp:sp modelId="{55ECBAB2-61D5-46DE-A723-5DA6DCC7C064}">
      <dsp:nvSpPr>
        <dsp:cNvPr id="0" name=""/>
        <dsp:cNvSpPr/>
      </dsp:nvSpPr>
      <dsp:spPr>
        <a:xfrm>
          <a:off x="2183365" y="483943"/>
          <a:ext cx="3862868" cy="3862868"/>
        </a:xfrm>
        <a:custGeom>
          <a:avLst/>
          <a:gdLst/>
          <a:ahLst/>
          <a:cxnLst/>
          <a:rect l="0" t="0" r="0" b="0"/>
          <a:pathLst>
            <a:path>
              <a:moveTo>
                <a:pt x="204996" y="2797373"/>
              </a:moveTo>
              <a:arcTo wR="1931434" hR="1931434" stAng="9201766" swAng="1360327"/>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45567F19-47DF-4C37-A013-D538550E8827}">
      <dsp:nvSpPr>
        <dsp:cNvPr id="0" name=""/>
        <dsp:cNvSpPr/>
      </dsp:nvSpPr>
      <dsp:spPr>
        <a:xfrm>
          <a:off x="1534500" y="1335324"/>
          <a:ext cx="1486792" cy="9664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How?</a:t>
          </a:r>
          <a:endParaRPr lang="en-US" sz="2800" kern="1200" dirty="0"/>
        </a:p>
      </dsp:txBody>
      <dsp:txXfrm>
        <a:off x="1581676" y="1382500"/>
        <a:ext cx="1392440" cy="872063"/>
      </dsp:txXfrm>
    </dsp:sp>
    <dsp:sp modelId="{E6B54E18-DBE2-4F25-B6EC-98CAC4532D81}">
      <dsp:nvSpPr>
        <dsp:cNvPr id="0" name=""/>
        <dsp:cNvSpPr/>
      </dsp:nvSpPr>
      <dsp:spPr>
        <a:xfrm>
          <a:off x="2183365" y="483943"/>
          <a:ext cx="3862868" cy="3862868"/>
        </a:xfrm>
        <a:custGeom>
          <a:avLst/>
          <a:gdLst/>
          <a:ahLst/>
          <a:cxnLst/>
          <a:rect l="0" t="0" r="0" b="0"/>
          <a:pathLst>
            <a:path>
              <a:moveTo>
                <a:pt x="464490" y="675044"/>
              </a:moveTo>
              <a:arcTo wR="1931434" hR="1931434" stAng="13234739" swAng="1212315"/>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9D0C8-6828-491F-9035-55D681F78C6D}">
      <dsp:nvSpPr>
        <dsp:cNvPr id="0" name=""/>
        <dsp:cNvSpPr/>
      </dsp:nvSpPr>
      <dsp:spPr>
        <a:xfrm>
          <a:off x="4095750" y="2228849"/>
          <a:ext cx="2724150" cy="2724150"/>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multimedia</a:t>
          </a:r>
          <a:endParaRPr lang="en-US" sz="2400" kern="1200" dirty="0"/>
        </a:p>
      </dsp:txBody>
      <dsp:txXfrm>
        <a:off x="4643425" y="2866968"/>
        <a:ext cx="1628800" cy="1400269"/>
      </dsp:txXfrm>
    </dsp:sp>
    <dsp:sp modelId="{6280870B-95E0-4914-B0AB-08CD6B1C8382}">
      <dsp:nvSpPr>
        <dsp:cNvPr id="0" name=""/>
        <dsp:cNvSpPr/>
      </dsp:nvSpPr>
      <dsp:spPr>
        <a:xfrm>
          <a:off x="2510789" y="1584959"/>
          <a:ext cx="1981200" cy="1981200"/>
        </a:xfrm>
        <a:prstGeom prst="gear6">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WHAT?</a:t>
          </a:r>
          <a:endParaRPr lang="en-US" sz="2400" kern="1200" dirty="0"/>
        </a:p>
      </dsp:txBody>
      <dsp:txXfrm>
        <a:off x="3009562" y="2086747"/>
        <a:ext cx="983654" cy="977624"/>
      </dsp:txXfrm>
    </dsp:sp>
    <dsp:sp modelId="{225326C4-8300-469A-A625-F9C847970546}">
      <dsp:nvSpPr>
        <dsp:cNvPr id="0" name=""/>
        <dsp:cNvSpPr/>
      </dsp:nvSpPr>
      <dsp:spPr>
        <a:xfrm rot="20700000">
          <a:off x="3620464" y="218134"/>
          <a:ext cx="1941171" cy="1941171"/>
        </a:xfrm>
        <a:prstGeom prst="gear6">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WHY?</a:t>
          </a:r>
          <a:endParaRPr lang="en-US" sz="2400" kern="1200" dirty="0"/>
        </a:p>
      </dsp:txBody>
      <dsp:txXfrm rot="-20700000">
        <a:off x="4046220" y="643889"/>
        <a:ext cx="1089660" cy="1089660"/>
      </dsp:txXfrm>
    </dsp:sp>
    <dsp:sp modelId="{EFF9677C-228D-41D0-873C-5B80EA5CD920}">
      <dsp:nvSpPr>
        <dsp:cNvPr id="0" name=""/>
        <dsp:cNvSpPr/>
      </dsp:nvSpPr>
      <dsp:spPr>
        <a:xfrm>
          <a:off x="3894698" y="1812976"/>
          <a:ext cx="3486912" cy="3486912"/>
        </a:xfrm>
        <a:prstGeom prst="circularArrow">
          <a:avLst>
            <a:gd name="adj1" fmla="val 4688"/>
            <a:gd name="adj2" fmla="val 299029"/>
            <a:gd name="adj3" fmla="val 2531722"/>
            <a:gd name="adj4" fmla="val 15828163"/>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4FCA42-66AC-4CD2-9F52-9FAFB137BD32}">
      <dsp:nvSpPr>
        <dsp:cNvPr id="0" name=""/>
        <dsp:cNvSpPr/>
      </dsp:nvSpPr>
      <dsp:spPr>
        <a:xfrm>
          <a:off x="2159923" y="1143339"/>
          <a:ext cx="2533459" cy="2533459"/>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6C4113-5E4B-4FCE-81AB-78D6D3B30839}">
      <dsp:nvSpPr>
        <dsp:cNvPr id="0" name=""/>
        <dsp:cNvSpPr/>
      </dsp:nvSpPr>
      <dsp:spPr>
        <a:xfrm>
          <a:off x="3171451" y="-210311"/>
          <a:ext cx="2731579" cy="2731579"/>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18770-A9B8-49C4-80A1-3D7E8EA91641}">
      <dsp:nvSpPr>
        <dsp:cNvPr id="0" name=""/>
        <dsp:cNvSpPr/>
      </dsp:nvSpPr>
      <dsp:spPr>
        <a:xfrm>
          <a:off x="2102" y="502108"/>
          <a:ext cx="1870955" cy="748382"/>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Challenge</a:t>
          </a:r>
          <a:endParaRPr lang="en-US" sz="1700" kern="1200" dirty="0"/>
        </a:p>
      </dsp:txBody>
      <dsp:txXfrm>
        <a:off x="376293" y="502108"/>
        <a:ext cx="1122573" cy="748382"/>
      </dsp:txXfrm>
    </dsp:sp>
    <dsp:sp modelId="{7A50917B-05E0-45F4-8385-A9E744DD60B9}">
      <dsp:nvSpPr>
        <dsp:cNvPr id="0" name=""/>
        <dsp:cNvSpPr/>
      </dsp:nvSpPr>
      <dsp:spPr>
        <a:xfrm>
          <a:off x="1685962" y="502108"/>
          <a:ext cx="1870955" cy="748382"/>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Active learning</a:t>
          </a:r>
          <a:endParaRPr lang="en-US" sz="1700" kern="1200" dirty="0"/>
        </a:p>
      </dsp:txBody>
      <dsp:txXfrm>
        <a:off x="2060153" y="502108"/>
        <a:ext cx="1122573" cy="748382"/>
      </dsp:txXfrm>
    </dsp:sp>
    <dsp:sp modelId="{0B11F720-5009-4837-9403-6F169DC01578}">
      <dsp:nvSpPr>
        <dsp:cNvPr id="0" name=""/>
        <dsp:cNvSpPr/>
      </dsp:nvSpPr>
      <dsp:spPr>
        <a:xfrm>
          <a:off x="3369822" y="502108"/>
          <a:ext cx="1870955" cy="748382"/>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Interaction</a:t>
          </a:r>
          <a:endParaRPr lang="en-US" sz="1700" kern="1200" dirty="0"/>
        </a:p>
      </dsp:txBody>
      <dsp:txXfrm>
        <a:off x="3744013" y="502108"/>
        <a:ext cx="1122573" cy="748382"/>
      </dsp:txXfrm>
    </dsp:sp>
    <dsp:sp modelId="{B3ED7BD7-50D9-494F-8EAB-94F9374E5915}">
      <dsp:nvSpPr>
        <dsp:cNvPr id="0" name=""/>
        <dsp:cNvSpPr/>
      </dsp:nvSpPr>
      <dsp:spPr>
        <a:xfrm>
          <a:off x="5053682" y="502108"/>
          <a:ext cx="1870955" cy="748382"/>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Enrichment</a:t>
          </a:r>
          <a:endParaRPr lang="en-US" sz="1700" kern="1200" dirty="0"/>
        </a:p>
      </dsp:txBody>
      <dsp:txXfrm>
        <a:off x="5427873" y="502108"/>
        <a:ext cx="1122573" cy="748382"/>
      </dsp:txXfrm>
    </dsp:sp>
    <dsp:sp modelId="{FEEFBF1A-4179-4DC7-99DF-9641FA3C1659}">
      <dsp:nvSpPr>
        <dsp:cNvPr id="0" name=""/>
        <dsp:cNvSpPr/>
      </dsp:nvSpPr>
      <dsp:spPr>
        <a:xfrm>
          <a:off x="6737542" y="502108"/>
          <a:ext cx="1870955" cy="748382"/>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Support </a:t>
          </a:r>
          <a:endParaRPr lang="en-US" sz="1700" kern="1200" dirty="0"/>
        </a:p>
      </dsp:txBody>
      <dsp:txXfrm>
        <a:off x="7111733" y="502108"/>
        <a:ext cx="1122573" cy="7483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D2702-47BE-4E01-B6F6-9E8C1C8EA345}">
      <dsp:nvSpPr>
        <dsp:cNvPr id="0" name=""/>
        <dsp:cNvSpPr/>
      </dsp:nvSpPr>
      <dsp:spPr>
        <a:xfrm>
          <a:off x="4762" y="341312"/>
          <a:ext cx="3381374" cy="338137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86088" tIns="39370" rIns="186088" bIns="39370" numCol="1" spcCol="1270" anchor="ctr" anchorCtr="0">
          <a:noAutofit/>
        </a:bodyPr>
        <a:lstStyle/>
        <a:p>
          <a:pPr lvl="0" algn="ctr" defTabSz="1377950">
            <a:lnSpc>
              <a:spcPct val="90000"/>
            </a:lnSpc>
            <a:spcBef>
              <a:spcPct val="0"/>
            </a:spcBef>
            <a:spcAft>
              <a:spcPct val="35000"/>
            </a:spcAft>
          </a:pPr>
          <a:r>
            <a:rPr lang="en-US" sz="3100" kern="1200" dirty="0" smtClean="0"/>
            <a:t>Learning	</a:t>
          </a:r>
          <a:endParaRPr lang="en-US" sz="3100" kern="1200" dirty="0"/>
        </a:p>
      </dsp:txBody>
      <dsp:txXfrm>
        <a:off x="499953" y="836503"/>
        <a:ext cx="2390992" cy="2390992"/>
      </dsp:txXfrm>
    </dsp:sp>
    <dsp:sp modelId="{48E0059B-6BB9-46D1-997C-3FD05E9AEB0B}">
      <dsp:nvSpPr>
        <dsp:cNvPr id="0" name=""/>
        <dsp:cNvSpPr/>
      </dsp:nvSpPr>
      <dsp:spPr>
        <a:xfrm>
          <a:off x="2709862" y="341312"/>
          <a:ext cx="3381374" cy="338137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86088" tIns="39370" rIns="186088" bIns="39370" numCol="1" spcCol="1270" anchor="ctr" anchorCtr="0">
          <a:noAutofit/>
        </a:bodyPr>
        <a:lstStyle/>
        <a:p>
          <a:pPr lvl="0" algn="ctr" defTabSz="1377950">
            <a:lnSpc>
              <a:spcPct val="90000"/>
            </a:lnSpc>
            <a:spcBef>
              <a:spcPct val="0"/>
            </a:spcBef>
            <a:spcAft>
              <a:spcPct val="35000"/>
            </a:spcAft>
          </a:pPr>
          <a:r>
            <a:rPr lang="en-US" sz="3100" kern="1200" dirty="0" smtClean="0"/>
            <a:t>Engagement</a:t>
          </a:r>
          <a:endParaRPr lang="en-US" sz="3100" kern="1200" dirty="0"/>
        </a:p>
      </dsp:txBody>
      <dsp:txXfrm>
        <a:off x="3205053" y="836503"/>
        <a:ext cx="2390992" cy="23909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063DC8-2C69-DE47-9404-68D8144013CD}" type="datetimeFigureOut">
              <a:rPr lang="en-US" smtClean="0"/>
              <a:pPr/>
              <a:t>10/10/2011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541C3D-042D-4243-8ACD-208975231723}" type="slidenum">
              <a:rPr lang="en-US" smtClean="0"/>
              <a:pPr/>
              <a:t>‹#›</a:t>
            </a:fld>
            <a:endParaRPr lang="en-US"/>
          </a:p>
        </p:txBody>
      </p:sp>
    </p:spTree>
    <p:extLst>
      <p:ext uri="{BB962C8B-B14F-4D97-AF65-F5344CB8AC3E}">
        <p14:creationId xmlns:p14="http://schemas.microsoft.com/office/powerpoint/2010/main" val="27344770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76915A-A346-4E68-8386-760574D30C81}"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54A8D9-678F-402C-AA4A-451E91AEBE26}" type="slidenum">
              <a:rPr lang="en-US" smtClean="0"/>
              <a:pPr eaLnBrk="1" hangingPunct="1"/>
              <a:t>13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052AB0-0BD2-47EE-BB13-5A4A2C5A22C2}" type="slidenum">
              <a:rPr lang="en-US" smtClean="0"/>
              <a:pPr eaLnBrk="1" hangingPunct="1"/>
              <a:t>14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76915A-A346-4E68-8386-760574D30C81}"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76915A-A346-4E68-8386-760574D30C81}"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76915A-A346-4E68-8386-760574D30C81}"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76915A-A346-4E68-8386-760574D30C81}"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76915A-A346-4E68-8386-760574D30C81}"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F40F8B-7BFB-461B-B8AF-8ABDF6E1988F}" type="slidenum">
              <a:rPr lang="en-US" smtClean="0"/>
              <a:pPr eaLnBrk="1" hangingPunct="1"/>
              <a:t>24</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9B1356-8D76-4540-B529-3C0DAAA1FF0F}" type="slidenum">
              <a:rPr lang="en-US" smtClean="0"/>
              <a:pPr eaLnBrk="1" hangingPunct="1"/>
              <a:t>25</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3AE770-E0F6-4FB1-B322-8D809180002E}" type="slidenum">
              <a:rPr lang="en-US" smtClean="0"/>
              <a:pPr eaLnBrk="1" hangingPunct="1"/>
              <a:t>26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76915A-A346-4E68-8386-760574D30C81}"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E8C28F-92BC-4048-A6B7-1200A9713B3F}" type="slidenum">
              <a:rPr lang="en-US" smtClean="0"/>
              <a:pPr eaLnBrk="1" hangingPunct="1"/>
              <a:t>27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76915A-A346-4E68-8386-760574D30C81}"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76915A-A346-4E68-8386-760574D30C81}"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76915A-A346-4E68-8386-760574D30C81}"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76915A-A346-4E68-8386-760574D30C81}"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76915A-A346-4E68-8386-760574D30C81}"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76915A-A346-4E68-8386-760574D30C81}"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76915A-A346-4E68-8386-760574D30C81}"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pd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4810351"/>
            <a:ext cx="9143999" cy="801269"/>
          </a:xfrm>
          <a:prstGeom prst="rect">
            <a:avLst/>
          </a:prstGeom>
          <a:solidFill>
            <a:srgbClr val="5F384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3530600" y="5743213"/>
            <a:ext cx="5613401" cy="694115"/>
          </a:xfrm>
          <a:prstGeom prst="rect">
            <a:avLst/>
          </a:prstGeom>
          <a:gradFill flip="none" rotWithShape="1">
            <a:gsLst>
              <a:gs pos="100000">
                <a:srgbClr val="A1A190"/>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965200" y="3407892"/>
            <a:ext cx="7960282" cy="1402459"/>
          </a:xfrm>
        </p:spPr>
        <p:txBody>
          <a:bodyPr>
            <a:normAutofit/>
          </a:bodyPr>
          <a:lstStyle>
            <a:lvl1pPr>
              <a:defRPr sz="4000">
                <a:solidFill>
                  <a:schemeClr val="tx1"/>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965200" y="4927142"/>
            <a:ext cx="7960282" cy="593266"/>
          </a:xfrm>
        </p:spPr>
        <p:txBody>
          <a:bodyPr>
            <a:no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3" name="Picture 12" descr="iStock_000011914133Tan.jpg"/>
          <p:cNvPicPr>
            <a:picLocks noChangeAspect="1"/>
          </p:cNvPicPr>
          <p:nvPr userDrawn="1"/>
        </p:nvPicPr>
        <p:blipFill>
          <a:blip r:embed="rId2"/>
          <a:srcRect t="8916" b="11457"/>
          <a:stretch>
            <a:fillRect/>
          </a:stretch>
        </p:blipFill>
        <p:spPr>
          <a:xfrm>
            <a:off x="0" y="-9695"/>
            <a:ext cx="9144000" cy="3417586"/>
          </a:xfrm>
          <a:prstGeom prst="rect">
            <a:avLst/>
          </a:prstGeom>
        </p:spPr>
      </p:pic>
      <p:pic>
        <p:nvPicPr>
          <p:cNvPr id="14" name="Picture 13"/>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224378" y="5844342"/>
            <a:ext cx="2701104" cy="551475"/>
          </a:xfrm>
          <a:prstGeom prst="rect">
            <a:avLst/>
          </a:prstGeom>
        </p:spPr>
      </p:pic>
      <p:sp>
        <p:nvSpPr>
          <p:cNvPr id="12" name="Rectangle 11"/>
          <p:cNvSpPr/>
          <p:nvPr userDrawn="1"/>
        </p:nvSpPr>
        <p:spPr>
          <a:xfrm>
            <a:off x="756600" y="3535789"/>
            <a:ext cx="45719" cy="3022727"/>
          </a:xfrm>
          <a:prstGeom prst="rect">
            <a:avLst/>
          </a:prstGeom>
          <a:solidFill>
            <a:srgbClr val="A1A1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IRT-Logo-Final.png"/>
          <p:cNvPicPr>
            <a:picLocks noChangeAspect="1"/>
          </p:cNvPicPr>
          <p:nvPr userDrawn="1"/>
        </p:nvPicPr>
        <p:blipFill>
          <a:blip r:embed="rId6"/>
          <a:stretch>
            <a:fillRect/>
          </a:stretch>
        </p:blipFill>
        <p:spPr>
          <a:xfrm>
            <a:off x="1589719" y="5651833"/>
            <a:ext cx="2164242" cy="876873"/>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9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8229600" cy="2147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76688"/>
            <a:ext cx="8229600" cy="2149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9229D69-F960-408E-89E8-17A7085A50FD}" type="slidenum">
              <a:rPr lang="en-US"/>
              <a:pPr>
                <a:defRPr/>
              </a:pPr>
              <a:t>‹#›</a:t>
            </a:fld>
            <a:endParaRPr lang="en-US"/>
          </a:p>
        </p:txBody>
      </p:sp>
    </p:spTree>
    <p:extLst>
      <p:ext uri="{BB962C8B-B14F-4D97-AF65-F5344CB8AC3E}">
        <p14:creationId xmlns:p14="http://schemas.microsoft.com/office/powerpoint/2010/main" val="2810033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362404B-2C57-E543-B4B3-27D20EB5B121}" type="datetimeFigureOut">
              <a:rPr lang="en-US" smtClean="0"/>
              <a:pPr/>
              <a:t>10/10/2011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B697B1-12DE-004A-B990-511B62D5DCD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362404B-2C57-E543-B4B3-27D20EB5B121}" type="datetimeFigureOut">
              <a:rPr lang="en-US" smtClean="0"/>
              <a:pPr/>
              <a:t>10/10/2011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B697B1-12DE-004A-B990-511B62D5DCD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362404B-2C57-E543-B4B3-27D20EB5B121}" type="datetimeFigureOut">
              <a:rPr lang="en-US" smtClean="0"/>
              <a:pPr/>
              <a:t>10/10/2011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5B697B1-12DE-004A-B990-511B62D5DCD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362404B-2C57-E543-B4B3-27D20EB5B121}" type="datetimeFigureOut">
              <a:rPr lang="en-US" smtClean="0"/>
              <a:pPr/>
              <a:t>10/10/2011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5B697B1-12DE-004A-B990-511B62D5DC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362404B-2C57-E543-B4B3-27D20EB5B121}" type="datetimeFigureOut">
              <a:rPr lang="en-US" smtClean="0"/>
              <a:pPr/>
              <a:t>10/10/2011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5B697B1-12DE-004A-B990-511B62D5DC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362404B-2C57-E543-B4B3-27D20EB5B121}" type="datetimeFigureOut">
              <a:rPr lang="en-US" smtClean="0"/>
              <a:pPr/>
              <a:t>10/10/2011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5B697B1-12DE-004A-B990-511B62D5DC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362404B-2C57-E543-B4B3-27D20EB5B121}" type="datetimeFigureOut">
              <a:rPr lang="en-US" smtClean="0"/>
              <a:pPr/>
              <a:t>10/10/2011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5B697B1-12DE-004A-B990-511B62D5DC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610117"/>
            <a:ext cx="5486400" cy="31174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a:xfrm>
            <a:off x="457200" y="6356350"/>
            <a:ext cx="2133600" cy="365125"/>
          </a:xfrm>
          <a:prstGeom prst="rect">
            <a:avLst/>
          </a:prstGeom>
        </p:spPr>
        <p:txBody>
          <a:bodyPr/>
          <a:lstStyle/>
          <a:p>
            <a:fld id="{4362404B-2C57-E543-B4B3-27D20EB5B121}" type="datetimeFigureOut">
              <a:rPr lang="en-US" smtClean="0"/>
              <a:pPr/>
              <a:t>10/10/2011</a:t>
            </a:fld>
            <a:endParaRPr lang="en-US"/>
          </a:p>
        </p:txBody>
      </p:sp>
      <p:sp>
        <p:nvSpPr>
          <p:cNvPr id="9" name="Slide Number Placeholder 8"/>
          <p:cNvSpPr>
            <a:spLocks noGrp="1"/>
          </p:cNvSpPr>
          <p:nvPr>
            <p:ph type="sldNum" sz="quarter" idx="11"/>
          </p:nvPr>
        </p:nvSpPr>
        <p:spPr>
          <a:xfrm>
            <a:off x="6553200" y="6356350"/>
            <a:ext cx="2133600" cy="365125"/>
          </a:xfrm>
          <a:prstGeom prst="rect">
            <a:avLst/>
          </a:prstGeom>
        </p:spPr>
        <p:txBody>
          <a:bodyPr/>
          <a:lstStyle/>
          <a:p>
            <a:fld id="{35B697B1-12DE-004A-B990-511B62D5DCDF}" type="slidenum">
              <a:rPr lang="en-US" smtClean="0"/>
              <a:pPr/>
              <a:t>‹#›</a:t>
            </a:fld>
            <a:endParaRPr lang="en-US"/>
          </a:p>
        </p:txBody>
      </p:sp>
      <p:sp>
        <p:nvSpPr>
          <p:cNvPr id="10" name="Footer Placeholder 9"/>
          <p:cNvSpPr>
            <a:spLocks noGrp="1"/>
          </p:cNvSpPr>
          <p:nvPr>
            <p:ph type="ftr" sz="quarter" idx="12"/>
          </p:nvPr>
        </p:nvSpPr>
        <p:spPr>
          <a:xfrm>
            <a:off x="3124200" y="6356350"/>
            <a:ext cx="2895600" cy="365125"/>
          </a:xfrm>
          <a:prstGeom prst="rect">
            <a:avLst/>
          </a:prstGeo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1" cy="1388155"/>
          </a:xfrm>
          <a:prstGeom prst="rect">
            <a:avLst/>
          </a:prstGeom>
          <a:solidFill>
            <a:srgbClr val="5F384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1284991"/>
            <a:ext cx="9143999" cy="206328"/>
          </a:xfrm>
          <a:prstGeom prst="rect">
            <a:avLst/>
          </a:prstGeom>
          <a:solidFill>
            <a:srgbClr val="A1A1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04621"/>
            <a:ext cx="716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descr="feather.png"/>
          <p:cNvPicPr>
            <a:picLocks noChangeAspect="1"/>
          </p:cNvPicPr>
          <p:nvPr userDrawn="1"/>
        </p:nvPicPr>
        <p:blipFill>
          <a:blip r:embed="rId12"/>
          <a:srcRect r="3737"/>
          <a:stretch>
            <a:fillRect/>
          </a:stretch>
        </p:blipFill>
        <p:spPr>
          <a:xfrm>
            <a:off x="7874000" y="104622"/>
            <a:ext cx="1269998" cy="11830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ctr" defTabSz="457200" rtl="0" eaLnBrk="1" latinLnBrk="0" hangingPunct="1">
        <a:spcBef>
          <a:spcPct val="0"/>
        </a:spcBef>
        <a:buNone/>
        <a:defRPr sz="4400" b="0" i="0" kern="1200">
          <a:solidFill>
            <a:schemeClr val="bg1"/>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webnotes.net/" TargetMode="External"/><Relationship Id="rId13" Type="http://schemas.openxmlformats.org/officeDocument/2006/relationships/hyperlink" Target="http://prezi.com/" TargetMode="External"/><Relationship Id="rId18" Type="http://schemas.openxmlformats.org/officeDocument/2006/relationships/hyperlink" Target="http://vue.tufts.edu/" TargetMode="External"/><Relationship Id="rId26" Type="http://schemas.openxmlformats.org/officeDocument/2006/relationships/hyperlink" Target="http://www.stupeflix.com/" TargetMode="External"/><Relationship Id="rId3" Type="http://schemas.openxmlformats.org/officeDocument/2006/relationships/hyperlink" Target="http://www.tokbox.com/" TargetMode="External"/><Relationship Id="rId21" Type="http://schemas.openxmlformats.org/officeDocument/2006/relationships/hyperlink" Target="http://www.screenpresso.com/" TargetMode="External"/><Relationship Id="rId34" Type="http://schemas.openxmlformats.org/officeDocument/2006/relationships/hyperlink" Target="http://www.screenjelly.com/" TargetMode="External"/><Relationship Id="rId7" Type="http://schemas.openxmlformats.org/officeDocument/2006/relationships/hyperlink" Target="http://creately.com/" TargetMode="External"/><Relationship Id="rId12" Type="http://schemas.openxmlformats.org/officeDocument/2006/relationships/hyperlink" Target="http://www.xtranormal.com/" TargetMode="External"/><Relationship Id="rId17" Type="http://schemas.openxmlformats.org/officeDocument/2006/relationships/hyperlink" Target="http://slideshare.com/" TargetMode="External"/><Relationship Id="rId25" Type="http://schemas.openxmlformats.org/officeDocument/2006/relationships/hyperlink" Target="http://education.weebly.com/" TargetMode="External"/><Relationship Id="rId33" Type="http://schemas.openxmlformats.org/officeDocument/2006/relationships/hyperlink" Target="http://www.teambox.com/" TargetMode="External"/><Relationship Id="rId2" Type="http://schemas.openxmlformats.org/officeDocument/2006/relationships/notesSlide" Target="../notesSlides/notesSlide15.xml"/><Relationship Id="rId16" Type="http://schemas.openxmlformats.org/officeDocument/2006/relationships/hyperlink" Target="http://twitpic.com/" TargetMode="External"/><Relationship Id="rId20" Type="http://schemas.openxmlformats.org/officeDocument/2006/relationships/hyperlink" Target="http://diigo.com/" TargetMode="External"/><Relationship Id="rId29" Type="http://schemas.openxmlformats.org/officeDocument/2006/relationships/hyperlink" Target="http://screenr.com/" TargetMode="External"/><Relationship Id="rId1" Type="http://schemas.openxmlformats.org/officeDocument/2006/relationships/slideLayout" Target="../slideLayouts/slideLayout4.xml"/><Relationship Id="rId6" Type="http://schemas.openxmlformats.org/officeDocument/2006/relationships/hyperlink" Target="http://www.mindjet.com/" TargetMode="External"/><Relationship Id="rId11" Type="http://schemas.openxmlformats.org/officeDocument/2006/relationships/hyperlink" Target="http://www.eyejot.com/" TargetMode="External"/><Relationship Id="rId24" Type="http://schemas.openxmlformats.org/officeDocument/2006/relationships/hyperlink" Target="http://edublogs.org/" TargetMode="External"/><Relationship Id="rId32" Type="http://schemas.openxmlformats.org/officeDocument/2006/relationships/hyperlink" Target="http://twitcam.com/" TargetMode="External"/><Relationship Id="rId37" Type="http://schemas.openxmlformats.org/officeDocument/2006/relationships/hyperlink" Target="http://www.edmodo.com/" TargetMode="External"/><Relationship Id="rId5" Type="http://schemas.openxmlformats.org/officeDocument/2006/relationships/hyperlink" Target="http://voicethread.com/" TargetMode="External"/><Relationship Id="rId15" Type="http://schemas.openxmlformats.org/officeDocument/2006/relationships/hyperlink" Target="http://twitter.com/" TargetMode="External"/><Relationship Id="rId23" Type="http://schemas.openxmlformats.org/officeDocument/2006/relationships/hyperlink" Target="http://docs.google.com/" TargetMode="External"/><Relationship Id="rId28" Type="http://schemas.openxmlformats.org/officeDocument/2006/relationships/hyperlink" Target="http://www.screencast-o-matic.com/" TargetMode="External"/><Relationship Id="rId36" Type="http://schemas.openxmlformats.org/officeDocument/2006/relationships/hyperlink" Target="http://www.voki.com/" TargetMode="External"/><Relationship Id="rId10" Type="http://schemas.openxmlformats.org/officeDocument/2006/relationships/hyperlink" Target="http://www.scrapblog.com/" TargetMode="External"/><Relationship Id="rId19" Type="http://schemas.openxmlformats.org/officeDocument/2006/relationships/hyperlink" Target="http://280slides.com/" TargetMode="External"/><Relationship Id="rId31" Type="http://schemas.openxmlformats.org/officeDocument/2006/relationships/hyperlink" Target="http://www.editgrid.com/" TargetMode="External"/><Relationship Id="rId4" Type="http://schemas.openxmlformats.org/officeDocument/2006/relationships/hyperlink" Target="http://www.picnik.com/" TargetMode="External"/><Relationship Id="rId9" Type="http://schemas.openxmlformats.org/officeDocument/2006/relationships/hyperlink" Target="http://www.jingproject.com/" TargetMode="External"/><Relationship Id="rId14" Type="http://schemas.openxmlformats.org/officeDocument/2006/relationships/hyperlink" Target="http://www.flashcardmachine.com/" TargetMode="External"/><Relationship Id="rId22" Type="http://schemas.openxmlformats.org/officeDocument/2006/relationships/hyperlink" Target="http://www.slatebox.com/" TargetMode="External"/><Relationship Id="rId27" Type="http://schemas.openxmlformats.org/officeDocument/2006/relationships/hyperlink" Target="http://www.scribd.com/" TargetMode="External"/><Relationship Id="rId30" Type="http://schemas.openxmlformats.org/officeDocument/2006/relationships/hyperlink" Target="http://www.empressr.com/" TargetMode="External"/><Relationship Id="rId35" Type="http://schemas.openxmlformats.org/officeDocument/2006/relationships/hyperlink" Target="http://aviary.com/"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xtranormal.com/" TargetMode="External"/><Relationship Id="rId3" Type="http://schemas.openxmlformats.org/officeDocument/2006/relationships/hyperlink" Target="http://www.picnik.com/" TargetMode="External"/><Relationship Id="rId7" Type="http://schemas.openxmlformats.org/officeDocument/2006/relationships/hyperlink" Target="http://www.eyejot.co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www.jingproject.com/" TargetMode="External"/><Relationship Id="rId11" Type="http://schemas.openxmlformats.org/officeDocument/2006/relationships/hyperlink" Target="http://education.weebly.com/" TargetMode="External"/><Relationship Id="rId5" Type="http://schemas.openxmlformats.org/officeDocument/2006/relationships/hyperlink" Target="http://creately.com/" TargetMode="External"/><Relationship Id="rId10" Type="http://schemas.openxmlformats.org/officeDocument/2006/relationships/hyperlink" Target="http://docs.google.com/" TargetMode="External"/><Relationship Id="rId4" Type="http://schemas.openxmlformats.org/officeDocument/2006/relationships/hyperlink" Target="http://voicethread.com/" TargetMode="External"/><Relationship Id="rId9" Type="http://schemas.openxmlformats.org/officeDocument/2006/relationships/hyperlink" Target="http://prezi.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ebmail.gcu.edu/OWA/redir.aspx?C=1ef8d0fd22224ada8f089c0440b444e9&amp;URL=mailto:disabilityoffice@gcu.edu" TargetMode="External"/><Relationship Id="rId2" Type="http://schemas.openxmlformats.org/officeDocument/2006/relationships/hyperlink" Target="mailto:sdsnotifications@gcu.ed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a:t>
            </a:r>
            <a:br>
              <a:rPr lang="en-US" dirty="0" smtClean="0"/>
            </a:br>
            <a:r>
              <a:rPr lang="en-US" dirty="0" smtClean="0"/>
              <a:t>Instructor-Generated Multimedia</a:t>
            </a:r>
            <a:endParaRPr lang="en-US" dirty="0"/>
          </a:p>
        </p:txBody>
      </p:sp>
      <p:sp>
        <p:nvSpPr>
          <p:cNvPr id="3" name="Subtitle 2"/>
          <p:cNvSpPr>
            <a:spLocks noGrp="1"/>
          </p:cNvSpPr>
          <p:nvPr>
            <p:ph type="subTitle" idx="1"/>
          </p:nvPr>
        </p:nvSpPr>
        <p:spPr/>
        <p:txBody>
          <a:bodyPr/>
          <a:lstStyle/>
          <a:p>
            <a:r>
              <a:rPr lang="en-US" dirty="0" smtClean="0"/>
              <a:t>B. Jean </a:t>
            </a:r>
            <a:r>
              <a:rPr lang="en-US" dirty="0" err="1" smtClean="0"/>
              <a:t>Mandernach</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Cognitive Principle of Multimedia</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1) constructivist learning theory  </a:t>
            </a:r>
          </a:p>
          <a:p>
            <a:pPr lvl="1"/>
            <a:r>
              <a:rPr lang="en-US" dirty="0" smtClean="0"/>
              <a:t>meaningful learning occurs when a learner selects relevant information, organizes the information, and makes connections between corresponding representations</a:t>
            </a:r>
          </a:p>
          <a:p>
            <a:r>
              <a:rPr lang="en-US" dirty="0" smtClean="0"/>
              <a:t>2) cognitive load theory </a:t>
            </a:r>
          </a:p>
          <a:p>
            <a:pPr lvl="1"/>
            <a:r>
              <a:rPr lang="en-US" dirty="0" smtClean="0"/>
              <a:t>each working memory store has limited capacity</a:t>
            </a:r>
          </a:p>
          <a:p>
            <a:r>
              <a:rPr lang="en-US" dirty="0" smtClean="0"/>
              <a:t>3) dual coding theory </a:t>
            </a:r>
          </a:p>
          <a:p>
            <a:pPr lvl="1"/>
            <a:r>
              <a:rPr lang="en-US" dirty="0" smtClean="0"/>
              <a:t>humans have separate systems for representing verbal and non-verbal information</a:t>
            </a:r>
            <a:endParaRPr lang="en-US" dirty="0"/>
          </a:p>
        </p:txBody>
      </p:sp>
    </p:spTree>
    <p:extLst>
      <p:ext uri="{BB962C8B-B14F-4D97-AF65-F5344CB8AC3E}">
        <p14:creationId xmlns:p14="http://schemas.microsoft.com/office/powerpoint/2010/main" val="1954053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Clark and Mayer (2002)</a:t>
            </a:r>
          </a:p>
        </p:txBody>
      </p:sp>
      <p:sp>
        <p:nvSpPr>
          <p:cNvPr id="3" name="Content Placeholder 2"/>
          <p:cNvSpPr>
            <a:spLocks noGrp="1"/>
          </p:cNvSpPr>
          <p:nvPr>
            <p:ph idx="1"/>
          </p:nvPr>
        </p:nvSpPr>
        <p:spPr>
          <a:xfrm>
            <a:off x="457200" y="1646236"/>
            <a:ext cx="8229600" cy="4983163"/>
          </a:xfrm>
        </p:spPr>
        <p:txBody>
          <a:bodyPr>
            <a:normAutofit fontScale="77500" lnSpcReduction="20000"/>
          </a:bodyPr>
          <a:lstStyle/>
          <a:p>
            <a:r>
              <a:rPr lang="en-US" dirty="0" smtClean="0"/>
              <a:t>Multimedia principle</a:t>
            </a:r>
          </a:p>
          <a:p>
            <a:pPr lvl="1"/>
            <a:r>
              <a:rPr lang="en-US" dirty="0" smtClean="0"/>
              <a:t>use relevant, instructional graphics to supplement written text</a:t>
            </a:r>
          </a:p>
          <a:p>
            <a:r>
              <a:rPr lang="en-US" dirty="0" smtClean="0"/>
              <a:t>Contiguity principle </a:t>
            </a:r>
          </a:p>
          <a:p>
            <a:pPr lvl="1"/>
            <a:r>
              <a:rPr lang="en-US" dirty="0" smtClean="0"/>
              <a:t>graphics and text must be close together on screen</a:t>
            </a:r>
          </a:p>
          <a:p>
            <a:r>
              <a:rPr lang="en-US" dirty="0" smtClean="0"/>
              <a:t>Modality principle </a:t>
            </a:r>
          </a:p>
          <a:p>
            <a:pPr lvl="1"/>
            <a:r>
              <a:rPr lang="en-US" dirty="0" smtClean="0"/>
              <a:t>including audio enhances learning</a:t>
            </a:r>
          </a:p>
          <a:p>
            <a:r>
              <a:rPr lang="en-US" dirty="0" smtClean="0"/>
              <a:t>Redundancy principle </a:t>
            </a:r>
          </a:p>
          <a:p>
            <a:pPr lvl="1"/>
            <a:r>
              <a:rPr lang="en-US" dirty="0" smtClean="0"/>
              <a:t>audio to supplement graphics instead of redundant text to reduce cognitive overload</a:t>
            </a:r>
          </a:p>
          <a:p>
            <a:r>
              <a:rPr lang="en-US" dirty="0" smtClean="0"/>
              <a:t>Coherence principle </a:t>
            </a:r>
          </a:p>
          <a:p>
            <a:pPr lvl="1"/>
            <a:r>
              <a:rPr lang="en-US" dirty="0" smtClean="0"/>
              <a:t>nonessential visuals, text and sound impede learning</a:t>
            </a:r>
          </a:p>
          <a:p>
            <a:r>
              <a:rPr lang="en-US" dirty="0" smtClean="0"/>
              <a:t>Personalization </a:t>
            </a:r>
          </a:p>
          <a:p>
            <a:pPr lvl="1"/>
            <a:r>
              <a:rPr lang="en-US" dirty="0" smtClean="0"/>
              <a:t>conversation tone and learning agent (person or character) enhances learning</a:t>
            </a:r>
          </a:p>
          <a:p>
            <a:endParaRPr lang="en-US" dirty="0"/>
          </a:p>
        </p:txBody>
      </p:sp>
    </p:spTree>
    <p:extLst>
      <p:ext uri="{BB962C8B-B14F-4D97-AF65-F5344CB8AC3E}">
        <p14:creationId xmlns:p14="http://schemas.microsoft.com/office/powerpoint/2010/main" val="1002223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Enriched Learning</a:t>
            </a:r>
            <a:endParaRPr lang="en-US" dirty="0"/>
          </a:p>
        </p:txBody>
      </p:sp>
      <p:sp>
        <p:nvSpPr>
          <p:cNvPr id="3" name="Content Placeholder 2"/>
          <p:cNvSpPr>
            <a:spLocks noGrp="1"/>
          </p:cNvSpPr>
          <p:nvPr>
            <p:ph idx="1"/>
          </p:nvPr>
        </p:nvSpPr>
        <p:spPr/>
        <p:txBody>
          <a:bodyPr/>
          <a:lstStyle/>
          <a:p>
            <a:r>
              <a:rPr lang="en-US" dirty="0" smtClean="0"/>
              <a:t>Integrate and utilize students' motivations and strategies in their learning</a:t>
            </a:r>
          </a:p>
          <a:p>
            <a:r>
              <a:rPr lang="en-US" dirty="0" smtClean="0"/>
              <a:t>Remove barriers that waste cognitive energy</a:t>
            </a:r>
          </a:p>
          <a:p>
            <a:endParaRPr lang="en-US" dirty="0"/>
          </a:p>
        </p:txBody>
      </p:sp>
      <p:pic>
        <p:nvPicPr>
          <p:cNvPr id="4098" name="Picture 2" descr="C:\Documents and Settings\Jean\Local Settings\Temporary Internet Files\Content.IE5\C781E76F\MP900400352[1].jpg"/>
          <p:cNvPicPr>
            <a:picLocks noChangeAspect="1" noChangeArrowheads="1"/>
          </p:cNvPicPr>
          <p:nvPr/>
        </p:nvPicPr>
        <p:blipFill>
          <a:blip r:embed="rId3" cstate="print"/>
          <a:srcRect/>
          <a:stretch>
            <a:fillRect/>
          </a:stretch>
        </p:blipFill>
        <p:spPr bwMode="auto">
          <a:xfrm>
            <a:off x="2438400" y="3733800"/>
            <a:ext cx="3901440" cy="2599944"/>
          </a:xfrm>
          <a:prstGeom prst="rect">
            <a:avLst/>
          </a:prstGeom>
          <a:noFill/>
        </p:spPr>
      </p:pic>
    </p:spTree>
    <p:extLst>
      <p:ext uri="{BB962C8B-B14F-4D97-AF65-F5344CB8AC3E}">
        <p14:creationId xmlns:p14="http://schemas.microsoft.com/office/powerpoint/2010/main" val="2211581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Rectangle 2"/>
          <p:cNvSpPr>
            <a:spLocks noGrp="1" noChangeArrowheads="1"/>
          </p:cNvSpPr>
          <p:nvPr>
            <p:ph type="title"/>
          </p:nvPr>
        </p:nvSpPr>
        <p:spPr>
          <a:xfrm>
            <a:off x="457200" y="173038"/>
            <a:ext cx="7162800" cy="1143000"/>
          </a:xfrm>
        </p:spPr>
        <p:txBody>
          <a:bodyPr/>
          <a:lstStyle/>
          <a:p>
            <a:pPr eaLnBrk="1" hangingPunct="1"/>
            <a:r>
              <a:rPr lang="en-US" dirty="0" smtClean="0"/>
              <a:t>Student Engagement</a:t>
            </a:r>
          </a:p>
        </p:txBody>
      </p:sp>
      <p:sp>
        <p:nvSpPr>
          <p:cNvPr id="1039" name="Rectangle 3"/>
          <p:cNvSpPr>
            <a:spLocks noGrp="1" noChangeArrowheads="1"/>
          </p:cNvSpPr>
          <p:nvPr>
            <p:ph type="body" sz="half" idx="1"/>
          </p:nvPr>
        </p:nvSpPr>
        <p:spPr>
          <a:xfrm>
            <a:off x="457200" y="1545772"/>
            <a:ext cx="8229600" cy="2147888"/>
          </a:xfrm>
        </p:spPr>
        <p:txBody>
          <a:bodyPr/>
          <a:lstStyle/>
          <a:p>
            <a:pPr eaLnBrk="1" hangingPunct="1"/>
            <a:r>
              <a:rPr lang="en-US" dirty="0" smtClean="0"/>
              <a:t>Rooted in a combination of personality, affective, motivational and persistence factors applied to the learning process: </a:t>
            </a:r>
          </a:p>
        </p:txBody>
      </p:sp>
      <p:graphicFrame>
        <p:nvGraphicFramePr>
          <p:cNvPr id="2" name="Diagram 1"/>
          <p:cNvGraphicFramePr/>
          <p:nvPr>
            <p:extLst>
              <p:ext uri="{D42A27DB-BD31-4B8C-83A1-F6EECF244321}">
                <p14:modId xmlns:p14="http://schemas.microsoft.com/office/powerpoint/2010/main" val="2122562593"/>
              </p:ext>
            </p:extLst>
          </p:nvPr>
        </p:nvGraphicFramePr>
        <p:xfrm>
          <a:off x="-2971800" y="3005137"/>
          <a:ext cx="14859000" cy="3852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69161"/>
      </p:ext>
    </p:extLst>
  </p:cSld>
  <p:clrMapOvr>
    <a:masterClrMapping/>
  </p:clrMapOvr>
  <p:transition advTm="2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Cognitive Engagement</a:t>
            </a:r>
          </a:p>
        </p:txBody>
      </p:sp>
      <p:sp>
        <p:nvSpPr>
          <p:cNvPr id="7171" name="Rectangle 3"/>
          <p:cNvSpPr>
            <a:spLocks noGrp="1" noChangeArrowheads="1"/>
          </p:cNvSpPr>
          <p:nvPr>
            <p:ph type="body" idx="1"/>
          </p:nvPr>
        </p:nvSpPr>
        <p:spPr>
          <a:xfrm>
            <a:off x="457200" y="1828800"/>
            <a:ext cx="5708073" cy="4449763"/>
          </a:xfrm>
        </p:spPr>
        <p:txBody>
          <a:bodyPr/>
          <a:lstStyle/>
          <a:p>
            <a:pPr eaLnBrk="1" hangingPunct="1"/>
            <a:r>
              <a:rPr lang="en-US" dirty="0" smtClean="0"/>
              <a:t>Engagement rests upon “students’ willingness, need, desire and compulsion to participate in, and be successful in, the learning process”</a:t>
            </a:r>
          </a:p>
          <a:p>
            <a:pPr lvl="1" eaLnBrk="1" hangingPunct="1"/>
            <a:r>
              <a:rPr lang="en-US" dirty="0" err="1" smtClean="0"/>
              <a:t>Bomia</a:t>
            </a:r>
            <a:r>
              <a:rPr lang="en-US" dirty="0" smtClean="0"/>
              <a:t>, </a:t>
            </a:r>
            <a:r>
              <a:rPr lang="en-US" dirty="0" err="1" smtClean="0"/>
              <a:t>Beluzo</a:t>
            </a:r>
            <a:r>
              <a:rPr lang="en-US" dirty="0" smtClean="0"/>
              <a:t>, </a:t>
            </a:r>
            <a:r>
              <a:rPr lang="en-US" dirty="0" err="1" smtClean="0"/>
              <a:t>Demeester</a:t>
            </a:r>
            <a:r>
              <a:rPr lang="en-US" dirty="0" smtClean="0"/>
              <a:t>, </a:t>
            </a:r>
            <a:r>
              <a:rPr lang="en-US" dirty="0" err="1" smtClean="0"/>
              <a:t>Elander</a:t>
            </a:r>
            <a:r>
              <a:rPr lang="en-US" dirty="0" smtClean="0"/>
              <a:t>, Johnson &amp; Sheldon, 1997, p. 294 </a:t>
            </a:r>
          </a:p>
          <a:p>
            <a:pPr eaLnBrk="1" hangingPunct="1"/>
            <a:endParaRPr lang="en-US" dirty="0" smtClean="0"/>
          </a:p>
        </p:txBody>
      </p:sp>
      <p:pic>
        <p:nvPicPr>
          <p:cNvPr id="5" name="Picture 5" descr="engaged stud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860473" y="1828800"/>
            <a:ext cx="2967038" cy="4449763"/>
          </a:xfrm>
          <a:prstGeom prst="rect">
            <a:avLst/>
          </a:prstGeom>
          <a:ln>
            <a:solidFill>
              <a:schemeClr val="tx1"/>
            </a:solidFill>
            <a:miter lim="800000"/>
            <a:headEnd/>
            <a:tailEnd/>
          </a:ln>
        </p:spPr>
      </p:pic>
    </p:spTree>
    <p:extLst>
      <p:ext uri="{BB962C8B-B14F-4D97-AF65-F5344CB8AC3E}">
        <p14:creationId xmlns:p14="http://schemas.microsoft.com/office/powerpoint/2010/main" val="1088648499"/>
      </p:ext>
    </p:extLst>
  </p:cSld>
  <p:clrMapOvr>
    <a:masterClrMapping/>
  </p:clrMapOvr>
  <p:transition advTm="2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Engagement</a:t>
            </a:r>
            <a:endParaRPr lang="en-US" dirty="0"/>
          </a:p>
        </p:txBody>
      </p:sp>
      <p:sp>
        <p:nvSpPr>
          <p:cNvPr id="3" name="Content Placeholder 2"/>
          <p:cNvSpPr>
            <a:spLocks noGrp="1"/>
          </p:cNvSpPr>
          <p:nvPr>
            <p:ph idx="1"/>
          </p:nvPr>
        </p:nvSpPr>
        <p:spPr>
          <a:xfrm>
            <a:off x="457200" y="1646237"/>
            <a:ext cx="4800600" cy="4526280"/>
          </a:xfrm>
        </p:spPr>
        <p:txBody>
          <a:bodyPr/>
          <a:lstStyle/>
          <a:p>
            <a:r>
              <a:rPr lang="en-US" dirty="0" smtClean="0"/>
              <a:t>Promote interest</a:t>
            </a:r>
          </a:p>
          <a:p>
            <a:r>
              <a:rPr lang="en-US" dirty="0"/>
              <a:t>F</a:t>
            </a:r>
            <a:r>
              <a:rPr lang="en-US" dirty="0" smtClean="0"/>
              <a:t>oster a personalized connection</a:t>
            </a:r>
          </a:p>
          <a:p>
            <a:r>
              <a:rPr lang="en-US" dirty="0" smtClean="0"/>
              <a:t>Stimulate interest</a:t>
            </a:r>
          </a:p>
          <a:p>
            <a:r>
              <a:rPr lang="en-US" dirty="0"/>
              <a:t>P</a:t>
            </a:r>
            <a:r>
              <a:rPr lang="en-US" dirty="0" smtClean="0"/>
              <a:t>romote active participation</a:t>
            </a:r>
          </a:p>
          <a:p>
            <a:r>
              <a:rPr lang="en-US" dirty="0" smtClean="0"/>
              <a:t>Increased time on task</a:t>
            </a:r>
            <a:endParaRPr lang="en-US" dirty="0"/>
          </a:p>
        </p:txBody>
      </p:sp>
      <p:pic>
        <p:nvPicPr>
          <p:cNvPr id="1026" name="Picture 2" descr="C:\Users\Mandernach\AppData\Local\Microsoft\Windows\Temporary Internet Files\Content.IE5\V7B13W8F\MP9004485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76400"/>
            <a:ext cx="2742303" cy="4108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143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Why? What?</a:t>
            </a:r>
            <a:endParaRPr lang="en-US" dirty="0"/>
          </a:p>
        </p:txBody>
      </p:sp>
      <p:sp>
        <p:nvSpPr>
          <p:cNvPr id="3" name="Content Placeholder 2"/>
          <p:cNvSpPr>
            <a:spLocks noGrp="1"/>
          </p:cNvSpPr>
          <p:nvPr>
            <p:ph idx="1"/>
          </p:nvPr>
        </p:nvSpPr>
        <p:spPr>
          <a:xfrm>
            <a:off x="2971800" y="2209800"/>
            <a:ext cx="5715000" cy="4191317"/>
          </a:xfrm>
        </p:spPr>
        <p:txBody>
          <a:bodyPr/>
          <a:lstStyle/>
          <a:p>
            <a:r>
              <a:rPr lang="en-US" dirty="0" smtClean="0"/>
              <a:t>When we let technical questions preempt pedagogical ones, we are left with dazzling multimedia applications that lack a grounding in course learning outcomes. </a:t>
            </a:r>
            <a:endParaRPr lang="en-US" dirty="0"/>
          </a:p>
        </p:txBody>
      </p:sp>
      <p:pic>
        <p:nvPicPr>
          <p:cNvPr id="4098" name="Picture 2" descr="C:\Documents and Settings\Jean\Local Settings\Temporary Internet Files\Content.IE5\X119HPA2\MP900400516[1].jpg"/>
          <p:cNvPicPr>
            <a:picLocks noChangeAspect="1" noChangeArrowheads="1"/>
          </p:cNvPicPr>
          <p:nvPr/>
        </p:nvPicPr>
        <p:blipFill>
          <a:blip r:embed="rId3" cstate="print"/>
          <a:srcRect/>
          <a:stretch>
            <a:fillRect/>
          </a:stretch>
        </p:blipFill>
        <p:spPr bwMode="auto">
          <a:xfrm>
            <a:off x="381000" y="2438400"/>
            <a:ext cx="2496312" cy="3121152"/>
          </a:xfrm>
          <a:prstGeom prst="rect">
            <a:avLst/>
          </a:prstGeom>
          <a:noFill/>
        </p:spPr>
      </p:pic>
    </p:spTree>
    <p:extLst>
      <p:ext uri="{BB962C8B-B14F-4D97-AF65-F5344CB8AC3E}">
        <p14:creationId xmlns:p14="http://schemas.microsoft.com/office/powerpoint/2010/main" val="1142098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Moving forward…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23857795"/>
              </p:ext>
            </p:extLst>
          </p:nvPr>
        </p:nvGraphicFramePr>
        <p:xfrm>
          <a:off x="457200" y="16462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2308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1570039"/>
              </p:ext>
            </p:extLst>
          </p:nvPr>
        </p:nvGraphicFramePr>
        <p:xfrm>
          <a:off x="838200" y="1981200"/>
          <a:ext cx="76200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670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a:t>
            </a:r>
            <a:endParaRPr lang="en-US" dirty="0"/>
          </a:p>
        </p:txBody>
      </p:sp>
      <p:graphicFrame>
        <p:nvGraphicFramePr>
          <p:cNvPr id="4" name="Content Placeholder 3"/>
          <p:cNvGraphicFramePr>
            <a:graphicFrameLocks noGrp="1"/>
          </p:cNvGraphicFramePr>
          <p:nvPr>
            <p:ph idx="1"/>
          </p:nvPr>
        </p:nvGraphicFramePr>
        <p:xfrm>
          <a:off x="457200" y="16462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8012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Instructor-Generated Multimedia</a:t>
            </a:r>
            <a:endParaRPr lang="en-US" dirty="0"/>
          </a:p>
        </p:txBody>
      </p:sp>
      <p:sp>
        <p:nvSpPr>
          <p:cNvPr id="3" name="Content Placeholder 2"/>
          <p:cNvSpPr>
            <a:spLocks noGrp="1"/>
          </p:cNvSpPr>
          <p:nvPr>
            <p:ph idx="1"/>
          </p:nvPr>
        </p:nvSpPr>
        <p:spPr>
          <a:xfrm>
            <a:off x="457200" y="2563091"/>
            <a:ext cx="8229600" cy="3563072"/>
          </a:xfrm>
        </p:spPr>
        <p:txBody>
          <a:bodyPr/>
          <a:lstStyle/>
          <a:p>
            <a:r>
              <a:rPr lang="en-US" dirty="0"/>
              <a:t>Looking for strategies to enliven your online classroom? Instructor-generated multimedia (audio, video, narrated PowerPoint) provides a great way for you to TEACH your online students in an engaging fashion. </a:t>
            </a:r>
          </a:p>
        </p:txBody>
      </p:sp>
    </p:spTree>
    <p:extLst>
      <p:ext uri="{BB962C8B-B14F-4D97-AF65-F5344CB8AC3E}">
        <p14:creationId xmlns:p14="http://schemas.microsoft.com/office/powerpoint/2010/main" val="160348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3" name="Content Placeholder 2"/>
          <p:cNvSpPr>
            <a:spLocks noGrp="1"/>
          </p:cNvSpPr>
          <p:nvPr>
            <p:ph sz="half" idx="1"/>
          </p:nvPr>
        </p:nvSpPr>
        <p:spPr>
          <a:xfrm>
            <a:off x="228599" y="1600200"/>
            <a:ext cx="4565074" cy="4888468"/>
          </a:xfrm>
        </p:spPr>
        <p:txBody>
          <a:bodyPr>
            <a:normAutofit fontScale="47500" lnSpcReduction="20000"/>
          </a:bodyPr>
          <a:lstStyle/>
          <a:p>
            <a:r>
              <a:rPr lang="ru-RU" sz="3300" i="1" dirty="0" smtClean="0"/>
              <a:t>Tokbox</a:t>
            </a:r>
            <a:r>
              <a:rPr lang="en-US" sz="3300" b="1" dirty="0" smtClean="0"/>
              <a:t>; </a:t>
            </a:r>
            <a:r>
              <a:rPr lang="ru-RU" sz="3300" u="sng" dirty="0" smtClean="0">
                <a:hlinkClick r:id="rId3"/>
              </a:rPr>
              <a:t>http://www.tokbox.com</a:t>
            </a:r>
            <a:endParaRPr lang="en-US" sz="3300" dirty="0" smtClean="0"/>
          </a:p>
          <a:p>
            <a:r>
              <a:rPr lang="ru-RU" sz="3300" i="1" dirty="0" smtClean="0"/>
              <a:t>Picnik</a:t>
            </a:r>
            <a:r>
              <a:rPr lang="en-US" sz="3300" i="1" dirty="0" smtClean="0"/>
              <a:t>; </a:t>
            </a:r>
            <a:r>
              <a:rPr lang="ru-RU" sz="3300" u="sng" dirty="0" smtClean="0">
                <a:hlinkClick r:id="rId4"/>
              </a:rPr>
              <a:t>http://www.picnik.com</a:t>
            </a:r>
            <a:r>
              <a:rPr lang="ru-RU" sz="3300" dirty="0" smtClean="0"/>
              <a:t> </a:t>
            </a:r>
            <a:endParaRPr lang="en-US" sz="3300" dirty="0" smtClean="0"/>
          </a:p>
          <a:p>
            <a:r>
              <a:rPr lang="ru-RU" sz="3300" i="1" dirty="0" smtClean="0"/>
              <a:t>VoiceThread</a:t>
            </a:r>
            <a:r>
              <a:rPr lang="en-US" sz="3300" i="1" dirty="0" smtClean="0"/>
              <a:t>; </a:t>
            </a:r>
            <a:r>
              <a:rPr lang="ru-RU" sz="3300" u="sng" dirty="0" smtClean="0">
                <a:hlinkClick r:id="rId5"/>
              </a:rPr>
              <a:t>http://voicethread.com</a:t>
            </a:r>
            <a:r>
              <a:rPr lang="ru-RU" sz="3300" dirty="0" smtClean="0"/>
              <a:t> </a:t>
            </a:r>
            <a:endParaRPr lang="en-US" sz="3300" dirty="0" smtClean="0"/>
          </a:p>
          <a:p>
            <a:r>
              <a:rPr lang="ru-RU" sz="3300" i="1" dirty="0" smtClean="0"/>
              <a:t>Mindjet Catalyst</a:t>
            </a:r>
            <a:r>
              <a:rPr lang="en-US" sz="3300" i="1" dirty="0" smtClean="0"/>
              <a:t>; </a:t>
            </a:r>
            <a:r>
              <a:rPr lang="ru-RU" sz="3300" u="sng" dirty="0" smtClean="0">
                <a:hlinkClick r:id="rId6"/>
              </a:rPr>
              <a:t>http://www.mindjet.com</a:t>
            </a:r>
            <a:r>
              <a:rPr lang="ru-RU" sz="3300" dirty="0" smtClean="0"/>
              <a:t> </a:t>
            </a:r>
            <a:endParaRPr lang="en-US" sz="3300" dirty="0" smtClean="0"/>
          </a:p>
          <a:p>
            <a:r>
              <a:rPr lang="ru-RU" sz="3300" i="1" dirty="0" smtClean="0"/>
              <a:t>Creately</a:t>
            </a:r>
            <a:r>
              <a:rPr lang="en-US" sz="3300" i="1" dirty="0" smtClean="0"/>
              <a:t>; </a:t>
            </a:r>
            <a:r>
              <a:rPr lang="ru-RU" sz="3300" u="sng" dirty="0" smtClean="0">
                <a:hlinkClick r:id="rId7"/>
              </a:rPr>
              <a:t>http://creately.com</a:t>
            </a:r>
            <a:r>
              <a:rPr lang="ru-RU" sz="3300" dirty="0" smtClean="0"/>
              <a:t> </a:t>
            </a:r>
            <a:endParaRPr lang="en-US" sz="3300" dirty="0" smtClean="0"/>
          </a:p>
          <a:p>
            <a:r>
              <a:rPr lang="ru-RU" sz="3300" i="1" dirty="0" smtClean="0"/>
              <a:t>WebNotes</a:t>
            </a:r>
            <a:r>
              <a:rPr lang="en-US" sz="3300" i="1" dirty="0" smtClean="0"/>
              <a:t>; </a:t>
            </a:r>
            <a:r>
              <a:rPr lang="ru-RU" sz="3300" u="sng" dirty="0" smtClean="0">
                <a:hlinkClick r:id="rId8"/>
              </a:rPr>
              <a:t>http://www.webnotes.net</a:t>
            </a:r>
            <a:r>
              <a:rPr lang="ru-RU" sz="3300" dirty="0" smtClean="0"/>
              <a:t> </a:t>
            </a:r>
            <a:endParaRPr lang="en-US" sz="3300" dirty="0" smtClean="0"/>
          </a:p>
          <a:p>
            <a:r>
              <a:rPr lang="ru-RU" sz="3300" i="1" dirty="0" smtClean="0"/>
              <a:t>Jing</a:t>
            </a:r>
            <a:r>
              <a:rPr lang="en-US" sz="3300" i="1" dirty="0" smtClean="0"/>
              <a:t>; </a:t>
            </a:r>
            <a:r>
              <a:rPr lang="ru-RU" sz="3300" u="sng" dirty="0" smtClean="0">
                <a:hlinkClick r:id="rId9"/>
              </a:rPr>
              <a:t>http://www.jingproject.com</a:t>
            </a:r>
            <a:r>
              <a:rPr lang="ru-RU" sz="3300" dirty="0" smtClean="0"/>
              <a:t> </a:t>
            </a:r>
            <a:endParaRPr lang="en-US" sz="3300" dirty="0" smtClean="0"/>
          </a:p>
          <a:p>
            <a:r>
              <a:rPr lang="ru-RU" sz="3300" i="1" dirty="0" smtClean="0"/>
              <a:t>Scrapblog</a:t>
            </a:r>
            <a:r>
              <a:rPr lang="en-US" sz="3300" i="1" dirty="0" smtClean="0"/>
              <a:t>; </a:t>
            </a:r>
            <a:r>
              <a:rPr lang="ru-RU" sz="3300" u="sng" dirty="0" smtClean="0">
                <a:hlinkClick r:id="rId10"/>
              </a:rPr>
              <a:t>http://www.scrapblog.com</a:t>
            </a:r>
            <a:endParaRPr lang="en-US" sz="3300" dirty="0" smtClean="0"/>
          </a:p>
          <a:p>
            <a:r>
              <a:rPr lang="ru-RU" sz="3300" i="1" dirty="0" smtClean="0"/>
              <a:t>Eyejot</a:t>
            </a:r>
            <a:r>
              <a:rPr lang="en-US" sz="3300" i="1" dirty="0" smtClean="0"/>
              <a:t>; </a:t>
            </a:r>
            <a:r>
              <a:rPr lang="ru-RU" sz="3300" u="sng" dirty="0" smtClean="0">
                <a:hlinkClick r:id="rId11"/>
              </a:rPr>
              <a:t>http://www.eyejot.com</a:t>
            </a:r>
            <a:endParaRPr lang="en-US" sz="3300" dirty="0" smtClean="0"/>
          </a:p>
          <a:p>
            <a:r>
              <a:rPr lang="ru-RU" sz="3300" i="1" dirty="0" smtClean="0"/>
              <a:t>Xtranormal</a:t>
            </a:r>
            <a:r>
              <a:rPr lang="en-US" sz="3300" i="1" dirty="0" smtClean="0"/>
              <a:t>; </a:t>
            </a:r>
            <a:r>
              <a:rPr lang="ru-RU" sz="3300" u="sng" dirty="0" smtClean="0">
                <a:hlinkClick r:id="rId12"/>
              </a:rPr>
              <a:t>http://www.xtranormal.com</a:t>
            </a:r>
            <a:endParaRPr lang="en-US" sz="3300" dirty="0" smtClean="0"/>
          </a:p>
          <a:p>
            <a:r>
              <a:rPr lang="en-US" sz="3300" i="1" dirty="0" err="1" smtClean="0"/>
              <a:t>Prezi</a:t>
            </a:r>
            <a:r>
              <a:rPr lang="en-US" sz="3300" i="1" dirty="0" smtClean="0"/>
              <a:t>; </a:t>
            </a:r>
            <a:r>
              <a:rPr lang="ru-RU" sz="3300" u="sng" dirty="0" smtClean="0">
                <a:hlinkClick r:id="rId13"/>
              </a:rPr>
              <a:t>http://prezi.com</a:t>
            </a:r>
            <a:r>
              <a:rPr lang="ru-RU" sz="3300" dirty="0" smtClean="0"/>
              <a:t> </a:t>
            </a:r>
            <a:endParaRPr lang="en-US" sz="3300" dirty="0" smtClean="0"/>
          </a:p>
          <a:p>
            <a:r>
              <a:rPr lang="ru-RU" sz="3300" i="1" dirty="0" smtClean="0"/>
              <a:t>Flashcard Machine</a:t>
            </a:r>
            <a:r>
              <a:rPr lang="en-US" sz="3300" i="1" dirty="0" smtClean="0"/>
              <a:t>; </a:t>
            </a:r>
            <a:r>
              <a:rPr lang="ru-RU" sz="3300" u="sng" dirty="0" smtClean="0">
                <a:hlinkClick r:id="rId14"/>
              </a:rPr>
              <a:t>http://www.flashcardmachine.com</a:t>
            </a:r>
            <a:r>
              <a:rPr lang="ru-RU" sz="3300" dirty="0" smtClean="0"/>
              <a:t> </a:t>
            </a:r>
            <a:endParaRPr lang="en-US" sz="3300" dirty="0" smtClean="0"/>
          </a:p>
          <a:p>
            <a:r>
              <a:rPr lang="ru-RU" sz="3300" i="1" dirty="0" smtClean="0"/>
              <a:t>Twitter</a:t>
            </a:r>
            <a:r>
              <a:rPr lang="en-US" sz="3300" i="1" dirty="0" smtClean="0"/>
              <a:t>; </a:t>
            </a:r>
            <a:r>
              <a:rPr lang="ru-RU" sz="3300" u="sng" dirty="0" smtClean="0">
                <a:hlinkClick r:id="rId15"/>
              </a:rPr>
              <a:t>http://twitter.com</a:t>
            </a:r>
            <a:endParaRPr lang="en-US" sz="3300" dirty="0" smtClean="0"/>
          </a:p>
          <a:p>
            <a:r>
              <a:rPr lang="ru-RU" sz="3300" i="1" dirty="0" smtClean="0"/>
              <a:t>TwitPic</a:t>
            </a:r>
            <a:r>
              <a:rPr lang="en-US" sz="3300" i="1" dirty="0" smtClean="0"/>
              <a:t>; </a:t>
            </a:r>
            <a:r>
              <a:rPr lang="ru-RU" sz="3300" u="sng" dirty="0" smtClean="0">
                <a:hlinkClick r:id="rId16"/>
              </a:rPr>
              <a:t>http://twitpic.com</a:t>
            </a:r>
            <a:endParaRPr lang="en-US" sz="3300" dirty="0" smtClean="0"/>
          </a:p>
          <a:p>
            <a:r>
              <a:rPr lang="ru-RU" sz="3300" i="1" dirty="0" smtClean="0"/>
              <a:t>SlideShare</a:t>
            </a:r>
            <a:r>
              <a:rPr lang="en-US" sz="3300" i="1" dirty="0" smtClean="0"/>
              <a:t>; </a:t>
            </a:r>
            <a:r>
              <a:rPr lang="ru-RU" sz="3300" u="sng" dirty="0" smtClean="0">
                <a:hlinkClick r:id="rId17"/>
              </a:rPr>
              <a:t>http://slideshare.com</a:t>
            </a:r>
            <a:endParaRPr lang="en-US" sz="3300" dirty="0" smtClean="0"/>
          </a:p>
          <a:p>
            <a:r>
              <a:rPr lang="ru-RU" sz="3400" i="1" dirty="0" smtClean="0"/>
              <a:t>Visual Understanding Environment</a:t>
            </a:r>
            <a:r>
              <a:rPr lang="en-US" sz="3400" i="1" dirty="0" smtClean="0"/>
              <a:t>; </a:t>
            </a:r>
            <a:r>
              <a:rPr lang="ru-RU" sz="3400" u="sng" dirty="0" smtClean="0">
                <a:hlinkClick r:id="rId18"/>
              </a:rPr>
              <a:t>http://vue.tufts.edu</a:t>
            </a:r>
            <a:endParaRPr lang="en-US" sz="3400" dirty="0" smtClean="0"/>
          </a:p>
          <a:p>
            <a:r>
              <a:rPr lang="ru-RU" sz="3400" i="1" dirty="0"/>
              <a:t>280 Slides</a:t>
            </a:r>
            <a:r>
              <a:rPr lang="en-US" sz="3400" i="1" dirty="0"/>
              <a:t>; </a:t>
            </a:r>
            <a:r>
              <a:rPr lang="ru-RU" sz="3400" u="sng" dirty="0">
                <a:hlinkClick r:id="rId19"/>
              </a:rPr>
              <a:t>http://280slides.com</a:t>
            </a:r>
            <a:endParaRPr lang="en-US" sz="3400" dirty="0"/>
          </a:p>
          <a:p>
            <a:r>
              <a:rPr lang="ru-RU" sz="3400" i="1" dirty="0"/>
              <a:t>Diigo</a:t>
            </a:r>
            <a:r>
              <a:rPr lang="en-US" sz="3400" i="1" dirty="0"/>
              <a:t>; </a:t>
            </a:r>
            <a:r>
              <a:rPr lang="ru-RU" sz="3400" u="sng" dirty="0">
                <a:hlinkClick r:id="rId20"/>
              </a:rPr>
              <a:t>http://diigo.com</a:t>
            </a:r>
            <a:endParaRPr lang="en-US" sz="3400" dirty="0"/>
          </a:p>
          <a:p>
            <a:pPr marL="0" indent="0">
              <a:buNone/>
            </a:pPr>
            <a:endParaRPr lang="en-US" dirty="0"/>
          </a:p>
        </p:txBody>
      </p:sp>
      <p:sp>
        <p:nvSpPr>
          <p:cNvPr id="4" name="Content Placeholder 3"/>
          <p:cNvSpPr>
            <a:spLocks noGrp="1"/>
          </p:cNvSpPr>
          <p:nvPr>
            <p:ph sz="half" idx="2"/>
          </p:nvPr>
        </p:nvSpPr>
        <p:spPr>
          <a:xfrm>
            <a:off x="4793673" y="1614055"/>
            <a:ext cx="4224985" cy="4743079"/>
          </a:xfrm>
        </p:spPr>
        <p:txBody>
          <a:bodyPr>
            <a:normAutofit fontScale="47500" lnSpcReduction="20000"/>
          </a:bodyPr>
          <a:lstStyle/>
          <a:p>
            <a:r>
              <a:rPr lang="ru-RU" sz="3400" i="1" dirty="0" smtClean="0"/>
              <a:t>Screenpresso</a:t>
            </a:r>
            <a:r>
              <a:rPr lang="en-US" sz="3400" i="1" dirty="0" smtClean="0"/>
              <a:t>; </a:t>
            </a:r>
            <a:r>
              <a:rPr lang="ru-RU" sz="3400" u="sng" dirty="0" smtClean="0">
                <a:hlinkClick r:id="rId21"/>
              </a:rPr>
              <a:t>http://www.screenpresso.com</a:t>
            </a:r>
            <a:endParaRPr lang="en-US" sz="3400" dirty="0" smtClean="0"/>
          </a:p>
          <a:p>
            <a:r>
              <a:rPr lang="ru-RU" sz="3400" i="1" dirty="0" smtClean="0"/>
              <a:t>SlateBox</a:t>
            </a:r>
            <a:r>
              <a:rPr lang="en-US" sz="3400" i="1" dirty="0" smtClean="0"/>
              <a:t>; </a:t>
            </a:r>
            <a:r>
              <a:rPr lang="ru-RU" sz="3400" u="sng" dirty="0" smtClean="0">
                <a:hlinkClick r:id="rId22"/>
              </a:rPr>
              <a:t>http://www.slatebox.com</a:t>
            </a:r>
            <a:endParaRPr lang="en-US" sz="3400" dirty="0" smtClean="0"/>
          </a:p>
          <a:p>
            <a:r>
              <a:rPr lang="ru-RU" sz="3400" i="1" dirty="0" smtClean="0"/>
              <a:t>Google Docs</a:t>
            </a:r>
            <a:r>
              <a:rPr lang="en-US" sz="3400" i="1" dirty="0" smtClean="0"/>
              <a:t>; </a:t>
            </a:r>
            <a:r>
              <a:rPr lang="ru-RU" sz="3400" u="sng" dirty="0" smtClean="0">
                <a:hlinkClick r:id="rId23"/>
              </a:rPr>
              <a:t>http://docs.google.com</a:t>
            </a:r>
            <a:endParaRPr lang="en-US" sz="3400" dirty="0" smtClean="0"/>
          </a:p>
          <a:p>
            <a:r>
              <a:rPr lang="ru-RU" sz="3400" i="1" dirty="0" smtClean="0"/>
              <a:t>Edublogs</a:t>
            </a:r>
            <a:r>
              <a:rPr lang="en-US" sz="3400" i="1" dirty="0" smtClean="0"/>
              <a:t>; </a:t>
            </a:r>
            <a:r>
              <a:rPr lang="ru-RU" sz="3400" u="sng" dirty="0" smtClean="0">
                <a:hlinkClick r:id="rId24"/>
              </a:rPr>
              <a:t>http://edublogs.org</a:t>
            </a:r>
            <a:endParaRPr lang="en-US" sz="3400" dirty="0" smtClean="0"/>
          </a:p>
          <a:p>
            <a:r>
              <a:rPr lang="ru-RU" sz="3400" i="1" dirty="0" smtClean="0"/>
              <a:t>Weebly</a:t>
            </a:r>
            <a:r>
              <a:rPr lang="en-US" sz="3400" i="1" dirty="0" smtClean="0"/>
              <a:t>; </a:t>
            </a:r>
            <a:r>
              <a:rPr lang="ru-RU" sz="3400" u="sng" dirty="0" smtClean="0">
                <a:hlinkClick r:id="rId25"/>
              </a:rPr>
              <a:t>http://education.weebly.com</a:t>
            </a:r>
            <a:endParaRPr lang="en-US" sz="3400" dirty="0" smtClean="0"/>
          </a:p>
          <a:p>
            <a:r>
              <a:rPr lang="ru-RU" sz="3400" i="1" dirty="0" smtClean="0"/>
              <a:t>Stupeflix</a:t>
            </a:r>
            <a:r>
              <a:rPr lang="en-US" sz="3400" i="1" dirty="0" smtClean="0"/>
              <a:t>; </a:t>
            </a:r>
            <a:r>
              <a:rPr lang="ru-RU" sz="3400" u="sng" dirty="0" smtClean="0">
                <a:hlinkClick r:id="rId26"/>
              </a:rPr>
              <a:t>http://www.stupeflix.com</a:t>
            </a:r>
            <a:endParaRPr lang="en-US" sz="3400" dirty="0" smtClean="0"/>
          </a:p>
          <a:p>
            <a:r>
              <a:rPr lang="ru-RU" sz="3400" i="1" dirty="0" smtClean="0"/>
              <a:t>Scribd</a:t>
            </a:r>
            <a:r>
              <a:rPr lang="en-US" sz="3400" i="1" dirty="0" smtClean="0"/>
              <a:t>; </a:t>
            </a:r>
            <a:r>
              <a:rPr lang="ru-RU" sz="3400" u="sng" dirty="0" smtClean="0">
                <a:hlinkClick r:id="rId27"/>
              </a:rPr>
              <a:t>http://www.scribd.com</a:t>
            </a:r>
            <a:endParaRPr lang="en-US" sz="3400" dirty="0" smtClean="0"/>
          </a:p>
          <a:p>
            <a:r>
              <a:rPr lang="ru-RU" sz="3400" i="1" dirty="0" smtClean="0"/>
              <a:t>Screencast-O-Matic</a:t>
            </a:r>
            <a:r>
              <a:rPr lang="en-US" sz="3400" i="1" dirty="0" smtClean="0"/>
              <a:t>; </a:t>
            </a:r>
            <a:r>
              <a:rPr lang="ru-RU" sz="3400" u="sng" dirty="0" smtClean="0">
                <a:hlinkClick r:id="rId28"/>
              </a:rPr>
              <a:t>http://www.screencast-o-matic.com</a:t>
            </a:r>
            <a:endParaRPr lang="en-US" sz="3400" dirty="0" smtClean="0"/>
          </a:p>
          <a:p>
            <a:r>
              <a:rPr lang="ru-RU" sz="3400" i="1" dirty="0" smtClean="0"/>
              <a:t>Screenr</a:t>
            </a:r>
            <a:r>
              <a:rPr lang="en-US" sz="3400" i="1" dirty="0" smtClean="0"/>
              <a:t>; </a:t>
            </a:r>
            <a:r>
              <a:rPr lang="ru-RU" sz="3400" u="sng" dirty="0" smtClean="0">
                <a:hlinkClick r:id="rId29"/>
              </a:rPr>
              <a:t>http://screenr.com</a:t>
            </a:r>
            <a:endParaRPr lang="en-US" sz="3400" dirty="0" smtClean="0"/>
          </a:p>
          <a:p>
            <a:r>
              <a:rPr lang="ru-RU" sz="3400" i="1" dirty="0" smtClean="0"/>
              <a:t>Empressr</a:t>
            </a:r>
            <a:r>
              <a:rPr lang="en-US" sz="3400" i="1" dirty="0" smtClean="0"/>
              <a:t>; </a:t>
            </a:r>
            <a:r>
              <a:rPr lang="ru-RU" sz="3400" u="sng" dirty="0" smtClean="0">
                <a:hlinkClick r:id="rId30"/>
              </a:rPr>
              <a:t>http://www.empressr.com</a:t>
            </a:r>
            <a:endParaRPr lang="en-US" sz="3400" dirty="0" smtClean="0"/>
          </a:p>
          <a:p>
            <a:r>
              <a:rPr lang="ru-RU" sz="3400" i="1" dirty="0" smtClean="0"/>
              <a:t>EditGrid</a:t>
            </a:r>
            <a:r>
              <a:rPr lang="en-US" sz="3400" i="1" dirty="0" smtClean="0"/>
              <a:t>; </a:t>
            </a:r>
            <a:r>
              <a:rPr lang="ru-RU" sz="3400" u="sng" dirty="0" smtClean="0">
                <a:hlinkClick r:id="rId31"/>
              </a:rPr>
              <a:t>http://www.editgrid.com</a:t>
            </a:r>
            <a:endParaRPr lang="en-US" sz="3400" dirty="0" smtClean="0"/>
          </a:p>
          <a:p>
            <a:r>
              <a:rPr lang="ru-RU" sz="3400" i="1" dirty="0" smtClean="0"/>
              <a:t>Twitcam</a:t>
            </a:r>
            <a:r>
              <a:rPr lang="en-US" sz="3400" i="1" dirty="0" smtClean="0"/>
              <a:t>; </a:t>
            </a:r>
            <a:r>
              <a:rPr lang="ru-RU" sz="3400" u="sng" dirty="0" smtClean="0">
                <a:hlinkClick r:id="rId32"/>
              </a:rPr>
              <a:t>http://twitcam.com</a:t>
            </a:r>
            <a:endParaRPr lang="en-US" sz="3400" dirty="0" smtClean="0"/>
          </a:p>
          <a:p>
            <a:r>
              <a:rPr lang="ru-RU" sz="3400" i="1" dirty="0" smtClean="0"/>
              <a:t>Teambox</a:t>
            </a:r>
            <a:r>
              <a:rPr lang="en-US" sz="3400" i="1" dirty="0" smtClean="0"/>
              <a:t>; </a:t>
            </a:r>
            <a:r>
              <a:rPr lang="ru-RU" sz="3400" u="sng" dirty="0" smtClean="0">
                <a:hlinkClick r:id="rId33"/>
              </a:rPr>
              <a:t>http://www.teambox.com</a:t>
            </a:r>
            <a:endParaRPr lang="en-US" sz="3400" dirty="0" smtClean="0"/>
          </a:p>
          <a:p>
            <a:r>
              <a:rPr lang="ru-RU" sz="3400" i="1" dirty="0" smtClean="0"/>
              <a:t>Screenjelly</a:t>
            </a:r>
            <a:r>
              <a:rPr lang="en-US" sz="3400" i="1" dirty="0" smtClean="0"/>
              <a:t>; </a:t>
            </a:r>
            <a:r>
              <a:rPr lang="ru-RU" sz="3400" u="sng" dirty="0" smtClean="0">
                <a:hlinkClick r:id="rId34"/>
              </a:rPr>
              <a:t>http://www.screenjelly.com</a:t>
            </a:r>
            <a:endParaRPr lang="en-US" sz="3400" dirty="0" smtClean="0"/>
          </a:p>
          <a:p>
            <a:r>
              <a:rPr lang="ru-RU" sz="3400" i="1" dirty="0" smtClean="0"/>
              <a:t>Aviary</a:t>
            </a:r>
            <a:r>
              <a:rPr lang="en-US" sz="3400" i="1" dirty="0" smtClean="0"/>
              <a:t>; </a:t>
            </a:r>
            <a:r>
              <a:rPr lang="ru-RU" sz="3400" u="sng" dirty="0" smtClean="0">
                <a:hlinkClick r:id="rId35"/>
              </a:rPr>
              <a:t>http://aviary.com</a:t>
            </a:r>
            <a:endParaRPr lang="en-US" sz="3400" dirty="0" smtClean="0"/>
          </a:p>
          <a:p>
            <a:r>
              <a:rPr lang="en-US" sz="3400" i="1" dirty="0" err="1" smtClean="0"/>
              <a:t>Voki</a:t>
            </a:r>
            <a:r>
              <a:rPr lang="en-US" sz="3400" i="1" dirty="0" smtClean="0"/>
              <a:t>; </a:t>
            </a:r>
            <a:r>
              <a:rPr lang="ru-RU" sz="3400" u="sng" dirty="0" smtClean="0">
                <a:hlinkClick r:id="rId36"/>
              </a:rPr>
              <a:t>http://www.voki.com</a:t>
            </a:r>
            <a:endParaRPr lang="en-US" sz="3400" dirty="0" smtClean="0"/>
          </a:p>
          <a:p>
            <a:r>
              <a:rPr lang="ru-RU" sz="3400" i="1" dirty="0" smtClean="0"/>
              <a:t>Edmodo</a:t>
            </a:r>
            <a:r>
              <a:rPr lang="en-US" sz="3400" i="1" dirty="0" smtClean="0"/>
              <a:t>; </a:t>
            </a:r>
            <a:r>
              <a:rPr lang="ru-RU" sz="3400" u="sng" dirty="0" smtClean="0">
                <a:hlinkClick r:id="rId37"/>
              </a:rPr>
              <a:t>http://www.edmodo.com</a:t>
            </a:r>
            <a:endParaRPr lang="en-US" sz="3400" dirty="0" smtClean="0"/>
          </a:p>
        </p:txBody>
      </p:sp>
      <p:sp>
        <p:nvSpPr>
          <p:cNvPr id="5" name="TextBox 4"/>
          <p:cNvSpPr txBox="1"/>
          <p:nvPr/>
        </p:nvSpPr>
        <p:spPr>
          <a:xfrm>
            <a:off x="793747" y="6488668"/>
            <a:ext cx="7708905" cy="369332"/>
          </a:xfrm>
          <a:prstGeom prst="rect">
            <a:avLst/>
          </a:prstGeom>
          <a:noFill/>
        </p:spPr>
        <p:txBody>
          <a:bodyPr wrap="none" rtlCol="0">
            <a:spAutoFit/>
          </a:bodyPr>
          <a:lstStyle/>
          <a:p>
            <a:pPr algn="ctr"/>
            <a:r>
              <a:rPr lang="en-US" dirty="0" smtClean="0"/>
              <a:t>http</a:t>
            </a:r>
            <a:r>
              <a:rPr lang="en-US" dirty="0"/>
              <a:t>://teachpsych.org/resources/e-books/pse2011/vol1/45.%20Web%202.0.pdf</a:t>
            </a:r>
          </a:p>
        </p:txBody>
      </p:sp>
    </p:spTree>
    <p:extLst>
      <p:ext uri="{BB962C8B-B14F-4D97-AF65-F5344CB8AC3E}">
        <p14:creationId xmlns:p14="http://schemas.microsoft.com/office/powerpoint/2010/main" val="1765519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2.0 Favorites</a:t>
            </a:r>
            <a:endParaRPr lang="en-US" dirty="0"/>
          </a:p>
        </p:txBody>
      </p:sp>
      <p:sp>
        <p:nvSpPr>
          <p:cNvPr id="3" name="Content Placeholder 2"/>
          <p:cNvSpPr>
            <a:spLocks noGrp="1"/>
          </p:cNvSpPr>
          <p:nvPr>
            <p:ph sz="half" idx="1"/>
          </p:nvPr>
        </p:nvSpPr>
        <p:spPr>
          <a:xfrm>
            <a:off x="180109" y="1645920"/>
            <a:ext cx="4294909" cy="4831080"/>
          </a:xfrm>
        </p:spPr>
        <p:txBody>
          <a:bodyPr>
            <a:normAutofit fontScale="62500" lnSpcReduction="20000"/>
          </a:bodyPr>
          <a:lstStyle/>
          <a:p>
            <a:r>
              <a:rPr lang="en-US" sz="3200" i="1" dirty="0" smtClean="0"/>
              <a:t>Photo editing:</a:t>
            </a:r>
          </a:p>
          <a:p>
            <a:pPr lvl="1"/>
            <a:r>
              <a:rPr lang="ru-RU" sz="3200" i="1" dirty="0" smtClean="0"/>
              <a:t>Picnik</a:t>
            </a:r>
            <a:r>
              <a:rPr lang="en-US" sz="3200" i="1" dirty="0" smtClean="0"/>
              <a:t>; </a:t>
            </a:r>
            <a:r>
              <a:rPr lang="ru-RU" sz="3200" u="sng" dirty="0" smtClean="0">
                <a:hlinkClick r:id="rId3"/>
              </a:rPr>
              <a:t>http://www.picnik.com</a:t>
            </a:r>
            <a:r>
              <a:rPr lang="ru-RU" sz="3200" dirty="0" smtClean="0"/>
              <a:t> </a:t>
            </a:r>
            <a:endParaRPr lang="en-US" sz="3200" dirty="0" smtClean="0"/>
          </a:p>
          <a:p>
            <a:r>
              <a:rPr lang="en-US" sz="3200" i="1" dirty="0" smtClean="0"/>
              <a:t>Voice discussions:</a:t>
            </a:r>
          </a:p>
          <a:p>
            <a:pPr lvl="1"/>
            <a:r>
              <a:rPr lang="ru-RU" sz="3200" i="1" dirty="0" smtClean="0"/>
              <a:t>VoiceThread</a:t>
            </a:r>
            <a:r>
              <a:rPr lang="en-US" sz="3200" i="1" dirty="0" smtClean="0"/>
              <a:t>; </a:t>
            </a:r>
            <a:r>
              <a:rPr lang="ru-RU" sz="3200" u="sng" dirty="0" smtClean="0">
                <a:hlinkClick r:id="rId4"/>
              </a:rPr>
              <a:t>http://voicethread.com</a:t>
            </a:r>
            <a:r>
              <a:rPr lang="ru-RU" sz="3200" dirty="0" smtClean="0"/>
              <a:t> </a:t>
            </a:r>
            <a:endParaRPr lang="en-US" sz="3200" dirty="0" smtClean="0"/>
          </a:p>
          <a:p>
            <a:r>
              <a:rPr lang="en-US" sz="3200" i="1" dirty="0" smtClean="0"/>
              <a:t>Diagramming:</a:t>
            </a:r>
          </a:p>
          <a:p>
            <a:pPr lvl="1"/>
            <a:r>
              <a:rPr lang="ru-RU" sz="3200" i="1" dirty="0" smtClean="0"/>
              <a:t>Creately</a:t>
            </a:r>
            <a:r>
              <a:rPr lang="en-US" sz="3200" i="1" dirty="0" smtClean="0"/>
              <a:t>; </a:t>
            </a:r>
            <a:r>
              <a:rPr lang="ru-RU" sz="3200" u="sng" dirty="0" smtClean="0">
                <a:hlinkClick r:id="rId5"/>
              </a:rPr>
              <a:t>http://creately.com</a:t>
            </a:r>
            <a:r>
              <a:rPr lang="ru-RU" sz="3200" dirty="0" smtClean="0"/>
              <a:t> </a:t>
            </a:r>
            <a:endParaRPr lang="en-US" sz="3200" dirty="0" smtClean="0"/>
          </a:p>
          <a:p>
            <a:r>
              <a:rPr lang="en-US" sz="3200" i="1" dirty="0" smtClean="0"/>
              <a:t>Screen capture:</a:t>
            </a:r>
          </a:p>
          <a:p>
            <a:pPr lvl="1"/>
            <a:r>
              <a:rPr lang="ru-RU" sz="3200" i="1" dirty="0" smtClean="0"/>
              <a:t>Jing</a:t>
            </a:r>
            <a:r>
              <a:rPr lang="en-US" sz="3200" i="1" dirty="0" smtClean="0"/>
              <a:t>; </a:t>
            </a:r>
            <a:r>
              <a:rPr lang="ru-RU" sz="3200" u="sng" dirty="0" smtClean="0">
                <a:hlinkClick r:id="rId6"/>
              </a:rPr>
              <a:t>http://www.jingproject.com</a:t>
            </a:r>
            <a:r>
              <a:rPr lang="ru-RU" sz="3200" dirty="0" smtClean="0"/>
              <a:t> </a:t>
            </a:r>
            <a:endParaRPr lang="en-US" sz="3200" dirty="0" smtClean="0"/>
          </a:p>
          <a:p>
            <a:r>
              <a:rPr lang="en-US" sz="3200" i="1" dirty="0" smtClean="0"/>
              <a:t>Video creation:</a:t>
            </a:r>
          </a:p>
          <a:p>
            <a:pPr lvl="1"/>
            <a:r>
              <a:rPr lang="ru-RU" sz="3200" i="1" dirty="0" smtClean="0"/>
              <a:t>Eyejot</a:t>
            </a:r>
            <a:r>
              <a:rPr lang="en-US" sz="3200" i="1" dirty="0" smtClean="0"/>
              <a:t>; </a:t>
            </a:r>
            <a:r>
              <a:rPr lang="ru-RU" sz="3200" u="sng" dirty="0" smtClean="0">
                <a:hlinkClick r:id="rId7"/>
              </a:rPr>
              <a:t>http://www.eyejot.com</a:t>
            </a:r>
            <a:endParaRPr lang="en-US" sz="3200" u="sng" dirty="0" smtClean="0"/>
          </a:p>
          <a:p>
            <a:r>
              <a:rPr lang="en-US" sz="3200" i="1" dirty="0" smtClean="0"/>
              <a:t>Audio recording:</a:t>
            </a:r>
          </a:p>
          <a:p>
            <a:pPr lvl="1"/>
            <a:r>
              <a:rPr lang="en-US" sz="3200" i="1" dirty="0"/>
              <a:t>Audacity; </a:t>
            </a:r>
            <a:r>
              <a:rPr lang="en-US" sz="3200" dirty="0"/>
              <a:t>http://</a:t>
            </a:r>
            <a:r>
              <a:rPr lang="en-US" sz="3200" dirty="0" smtClean="0"/>
              <a:t>audacity.sourceforge.net</a:t>
            </a:r>
          </a:p>
          <a:p>
            <a:endParaRPr lang="en-US" sz="3300" dirty="0" smtClean="0"/>
          </a:p>
          <a:p>
            <a:endParaRPr lang="en-US" dirty="0"/>
          </a:p>
        </p:txBody>
      </p:sp>
      <p:sp>
        <p:nvSpPr>
          <p:cNvPr id="5" name="Content Placeholder 4"/>
          <p:cNvSpPr>
            <a:spLocks noGrp="1"/>
          </p:cNvSpPr>
          <p:nvPr>
            <p:ph sz="half" idx="2"/>
          </p:nvPr>
        </p:nvSpPr>
        <p:spPr>
          <a:xfrm>
            <a:off x="4378037" y="1600200"/>
            <a:ext cx="4585854" cy="4525963"/>
          </a:xfrm>
        </p:spPr>
        <p:txBody>
          <a:bodyPr>
            <a:noAutofit/>
          </a:bodyPr>
          <a:lstStyle/>
          <a:p>
            <a:r>
              <a:rPr lang="en-US" sz="2000" i="1" dirty="0"/>
              <a:t>Cartoon creation:</a:t>
            </a:r>
          </a:p>
          <a:p>
            <a:pPr lvl="1"/>
            <a:r>
              <a:rPr lang="ru-RU" sz="2000" i="1" dirty="0"/>
              <a:t>Xtranormal</a:t>
            </a:r>
            <a:r>
              <a:rPr lang="en-US" sz="2000" i="1" dirty="0"/>
              <a:t>; </a:t>
            </a:r>
            <a:r>
              <a:rPr lang="ru-RU" sz="2000" u="sng" dirty="0">
                <a:hlinkClick r:id="rId8"/>
              </a:rPr>
              <a:t>http://www.xtranormal.com</a:t>
            </a:r>
            <a:endParaRPr lang="en-US" sz="2000" dirty="0"/>
          </a:p>
          <a:p>
            <a:r>
              <a:rPr lang="en-US" sz="2000" i="1" dirty="0"/>
              <a:t>Presentations:</a:t>
            </a:r>
          </a:p>
          <a:p>
            <a:pPr lvl="1"/>
            <a:r>
              <a:rPr lang="en-US" sz="2000" i="1" dirty="0" err="1"/>
              <a:t>Prezi</a:t>
            </a:r>
            <a:r>
              <a:rPr lang="en-US" sz="2000" i="1" dirty="0"/>
              <a:t>; </a:t>
            </a:r>
            <a:r>
              <a:rPr lang="ru-RU" sz="2000" u="sng" dirty="0">
                <a:hlinkClick r:id="rId9"/>
              </a:rPr>
              <a:t>http://prezi.com</a:t>
            </a:r>
            <a:r>
              <a:rPr lang="ru-RU" sz="2000" dirty="0"/>
              <a:t> </a:t>
            </a:r>
            <a:endParaRPr lang="en-US" sz="2000" dirty="0"/>
          </a:p>
          <a:p>
            <a:r>
              <a:rPr lang="en-US" sz="2000" i="1" dirty="0"/>
              <a:t>Collaboration:</a:t>
            </a:r>
          </a:p>
          <a:p>
            <a:pPr lvl="1"/>
            <a:r>
              <a:rPr lang="ru-RU" sz="2000" i="1" dirty="0"/>
              <a:t>Google Docs</a:t>
            </a:r>
            <a:r>
              <a:rPr lang="en-US" sz="2000" i="1" dirty="0"/>
              <a:t>; </a:t>
            </a:r>
            <a:r>
              <a:rPr lang="ru-RU" sz="2000" u="sng" dirty="0">
                <a:hlinkClick r:id="rId10"/>
              </a:rPr>
              <a:t>http://docs.google.com</a:t>
            </a:r>
            <a:endParaRPr lang="en-US" sz="2000" dirty="0"/>
          </a:p>
          <a:p>
            <a:r>
              <a:rPr lang="en-US" sz="2000" i="1" dirty="0"/>
              <a:t>Websites:</a:t>
            </a:r>
          </a:p>
          <a:p>
            <a:pPr lvl="1"/>
            <a:r>
              <a:rPr lang="ru-RU" sz="2000" i="1" dirty="0"/>
              <a:t>Weebly</a:t>
            </a:r>
            <a:r>
              <a:rPr lang="en-US" sz="2000" i="1" dirty="0"/>
              <a:t>; </a:t>
            </a:r>
            <a:r>
              <a:rPr lang="ru-RU" sz="2000" u="sng" dirty="0">
                <a:hlinkClick r:id="rId11"/>
              </a:rPr>
              <a:t>http://education.weebly.com</a:t>
            </a:r>
            <a:endParaRPr lang="en-US" sz="2000" u="sng" dirty="0"/>
          </a:p>
          <a:p>
            <a:r>
              <a:rPr lang="en-US" sz="2000" i="1" dirty="0"/>
              <a:t>Polling:</a:t>
            </a:r>
          </a:p>
          <a:p>
            <a:pPr lvl="1"/>
            <a:r>
              <a:rPr lang="en-US" sz="2000" dirty="0" err="1"/>
              <a:t>Polleverywhere</a:t>
            </a:r>
            <a:r>
              <a:rPr lang="en-US" sz="2000" dirty="0"/>
              <a:t>; http://</a:t>
            </a:r>
            <a:r>
              <a:rPr lang="en-US" sz="2000" dirty="0" smtClean="0"/>
              <a:t>www.polleverywhere.com</a:t>
            </a:r>
            <a:endParaRPr lang="en-US" sz="2000" dirty="0"/>
          </a:p>
        </p:txBody>
      </p:sp>
    </p:spTree>
    <p:extLst>
      <p:ext uri="{BB962C8B-B14F-4D97-AF65-F5344CB8AC3E}">
        <p14:creationId xmlns:p14="http://schemas.microsoft.com/office/powerpoint/2010/main" val="778416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GCU Policies</a:t>
            </a:r>
            <a:endParaRPr lang="en-US" dirty="0"/>
          </a:p>
        </p:txBody>
      </p:sp>
      <p:sp>
        <p:nvSpPr>
          <p:cNvPr id="5" name="Content Placeholder 4"/>
          <p:cNvSpPr>
            <a:spLocks noGrp="1"/>
          </p:cNvSpPr>
          <p:nvPr>
            <p:ph idx="1"/>
          </p:nvPr>
        </p:nvSpPr>
        <p:spPr>
          <a:xfrm>
            <a:off x="193964" y="1600200"/>
            <a:ext cx="8756072" cy="5257800"/>
          </a:xfrm>
        </p:spPr>
        <p:txBody>
          <a:bodyPr>
            <a:normAutofit fontScale="55000" lnSpcReduction="20000"/>
          </a:bodyPr>
          <a:lstStyle/>
          <a:p>
            <a:pPr marL="514350" lvl="0" indent="-514350">
              <a:buFont typeface="+mj-lt"/>
              <a:buAutoNum type="arabicPeriod"/>
            </a:pPr>
            <a:r>
              <a:rPr lang="en-US" sz="3500" dirty="0" smtClean="0"/>
              <a:t>GCU </a:t>
            </a:r>
            <a:r>
              <a:rPr lang="en-US" sz="3500" dirty="0"/>
              <a:t>does not assist instructor or student with multimedia technical difficulties.  The instructor must be prepared to provide his/her own technical support to students.</a:t>
            </a:r>
          </a:p>
          <a:p>
            <a:pPr marL="514350" lvl="0" indent="-514350">
              <a:buFont typeface="+mj-lt"/>
              <a:buAutoNum type="arabicPeriod"/>
            </a:pPr>
            <a:r>
              <a:rPr lang="en-US" sz="3500" dirty="0"/>
              <a:t>Instructors must abide by all current copyright laws pertaining to all multimedia content. As such, instructors should only utilize multimedia that they have created. </a:t>
            </a:r>
          </a:p>
          <a:p>
            <a:pPr marL="514350" lvl="0" indent="-514350">
              <a:buFont typeface="+mj-lt"/>
              <a:buAutoNum type="arabicPeriod"/>
            </a:pPr>
            <a:r>
              <a:rPr lang="en-US" sz="3500" dirty="0"/>
              <a:t>Multimedia must be made available to university personnel for at least eight weeks after the course end date to facilitate issues with grade appeals or other student concerns.</a:t>
            </a:r>
          </a:p>
          <a:p>
            <a:pPr marL="514350" lvl="0" indent="-514350">
              <a:buFont typeface="+mj-lt"/>
              <a:buAutoNum type="arabicPeriod"/>
            </a:pPr>
            <a:r>
              <a:rPr lang="en-US" sz="3500" dirty="0"/>
              <a:t>Multimedia content should be appropriate for an academic setting and specifically the class for which it is intended.  GCU maintains the right to determine the appropriateness of multimedia supplements; any material found offensive or inappropriate by GCU standards will be removed.</a:t>
            </a:r>
          </a:p>
          <a:p>
            <a:pPr marL="514350" lvl="0" indent="-514350">
              <a:buFont typeface="+mj-lt"/>
              <a:buAutoNum type="arabicPeriod"/>
            </a:pPr>
            <a:r>
              <a:rPr lang="en-US" sz="3500" dirty="0"/>
              <a:t>Instructor-generated  multimedia should enhance, not replace, pre-loaded classroom materials.  Pre-loaded materials and expectations must be utilized and cannot be altered or modified as a function of supplemental materials.</a:t>
            </a:r>
          </a:p>
          <a:p>
            <a:pPr marL="514350" lvl="0" indent="-514350">
              <a:buFont typeface="+mj-lt"/>
              <a:buAutoNum type="arabicPeriod"/>
            </a:pPr>
            <a:r>
              <a:rPr lang="en-US" sz="3500" dirty="0"/>
              <a:t>If  multimedia presents additional material or expectations, the instructor must also provide a written transcript to abide by ADA guidelines. Multimedia supplements providing clarification of an assignment or expectation do not require a transcript.  </a:t>
            </a:r>
          </a:p>
          <a:p>
            <a:endParaRPr lang="en-US" dirty="0"/>
          </a:p>
        </p:txBody>
      </p:sp>
    </p:spTree>
    <p:extLst>
      <p:ext uri="{BB962C8B-B14F-4D97-AF65-F5344CB8AC3E}">
        <p14:creationId xmlns:p14="http://schemas.microsoft.com/office/powerpoint/2010/main" val="1938704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 Compliance</a:t>
            </a:r>
            <a:endParaRPr lang="en-US" dirty="0"/>
          </a:p>
        </p:txBody>
      </p:sp>
      <p:sp>
        <p:nvSpPr>
          <p:cNvPr id="5" name="Content Placeholder 4"/>
          <p:cNvSpPr>
            <a:spLocks noGrp="1"/>
          </p:cNvSpPr>
          <p:nvPr>
            <p:ph idx="1"/>
          </p:nvPr>
        </p:nvSpPr>
        <p:spPr>
          <a:xfrm>
            <a:off x="152399" y="1600200"/>
            <a:ext cx="8769927" cy="4066309"/>
          </a:xfrm>
        </p:spPr>
        <p:txBody>
          <a:bodyPr>
            <a:normAutofit fontScale="70000" lnSpcReduction="20000"/>
          </a:bodyPr>
          <a:lstStyle/>
          <a:p>
            <a:r>
              <a:rPr lang="en-US" sz="2600" dirty="0"/>
              <a:t>It is important to ensure that any added content also encompasses GCU’s goal to maintain accessibility for all students. The University encourages you to use technology (such as YouTube) that has specific features to make videos that are accessible for students with disabilities, including the option to use closed captioning. You can also help ensure equal access to added materials by using more than one source for links to information. For example, if you upload an interactive website, please be sure to find a website with similar content that has the information available in a text format. Please note that students are not required to disclose their disability, and because GCU’s online classrooms are so accessible, they may not have self-identified. </a:t>
            </a:r>
          </a:p>
          <a:p>
            <a:r>
              <a:rPr lang="en-US" sz="2600" dirty="0"/>
              <a:t>If you have received a notification from the University’s Disability Services, please be sure you comply with their requests. If a student discloses a disability to you, and you have not already been notified by the Disability Office, please be sure to refer them to the office for assistance. If you are unsure about how to facilitate accommodations, or have questions about providing accommodations, please feel free to contact the Disability Office at the following:</a:t>
            </a:r>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37739961"/>
              </p:ext>
            </p:extLst>
          </p:nvPr>
        </p:nvGraphicFramePr>
        <p:xfrm>
          <a:off x="304800" y="5486400"/>
          <a:ext cx="8617526" cy="914400"/>
        </p:xfrm>
        <a:graphic>
          <a:graphicData uri="http://schemas.openxmlformats.org/drawingml/2006/table">
            <a:tbl>
              <a:tblPr firstRow="1" bandRow="1">
                <a:tableStyleId>{00A15C55-8517-42AA-B614-E9B94910E393}</a:tableStyleId>
              </a:tblPr>
              <a:tblGrid>
                <a:gridCol w="4308763"/>
                <a:gridCol w="4308763"/>
              </a:tblGrid>
              <a:tr h="370840">
                <a:tc>
                  <a:txBody>
                    <a:bodyPr/>
                    <a:lstStyle/>
                    <a:p>
                      <a:r>
                        <a:rPr lang="en-US" dirty="0" smtClean="0"/>
                        <a:t>Contact for Faculty:</a:t>
                      </a:r>
                    </a:p>
                    <a:p>
                      <a:r>
                        <a:rPr lang="en-US" dirty="0" smtClean="0"/>
                        <a:t>602-639-7534 or 602-639-7239</a:t>
                      </a:r>
                    </a:p>
                    <a:p>
                      <a:r>
                        <a:rPr lang="en-US" u="sng" dirty="0" smtClean="0">
                          <a:hlinkClick r:id="rId2"/>
                        </a:rPr>
                        <a:t>sdsnotifications@gcu.edu</a:t>
                      </a:r>
                      <a:endParaRPr lang="en-US" dirty="0" smtClean="0"/>
                    </a:p>
                  </a:txBody>
                  <a:tcPr/>
                </a:tc>
                <a:tc>
                  <a:txBody>
                    <a:bodyPr/>
                    <a:lstStyle/>
                    <a:p>
                      <a:r>
                        <a:rPr lang="en-US" dirty="0" smtClean="0"/>
                        <a:t>To Refer a Student:</a:t>
                      </a:r>
                    </a:p>
                    <a:p>
                      <a:r>
                        <a:rPr lang="en-US" dirty="0" smtClean="0"/>
                        <a:t>602-639-6342</a:t>
                      </a:r>
                    </a:p>
                    <a:p>
                      <a:r>
                        <a:rPr lang="en-US" u="sng" dirty="0" smtClean="0">
                          <a:hlinkClick r:id="rId3"/>
                        </a:rPr>
                        <a:t>disabilityoffice@gcu.edu</a:t>
                      </a:r>
                      <a:endParaRPr lang="en-US" dirty="0" smtClean="0"/>
                    </a:p>
                  </a:txBody>
                  <a:tcPr/>
                </a:tc>
              </a:tr>
            </a:tbl>
          </a:graphicData>
        </a:graphic>
      </p:graphicFrame>
    </p:spTree>
    <p:extLst>
      <p:ext uri="{BB962C8B-B14F-4D97-AF65-F5344CB8AC3E}">
        <p14:creationId xmlns:p14="http://schemas.microsoft.com/office/powerpoint/2010/main" val="1032826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2"/>
          <p:cNvSpPr>
            <a:spLocks noGrp="1" noChangeArrowheads="1"/>
          </p:cNvSpPr>
          <p:nvPr>
            <p:ph type="title"/>
          </p:nvPr>
        </p:nvSpPr>
        <p:spPr>
          <a:xfrm>
            <a:off x="381000" y="124691"/>
            <a:ext cx="7335982" cy="1191491"/>
          </a:xfrm>
        </p:spPr>
        <p:txBody>
          <a:bodyPr/>
          <a:lstStyle/>
          <a:p>
            <a:pPr eaLnBrk="1" hangingPunct="1"/>
            <a:r>
              <a:rPr lang="en-US" dirty="0" smtClean="0"/>
              <a:t>Online Instructor Goals</a:t>
            </a:r>
          </a:p>
        </p:txBody>
      </p:sp>
      <p:graphicFrame>
        <p:nvGraphicFramePr>
          <p:cNvPr id="2" name="Diagram 1"/>
          <p:cNvGraphicFramePr/>
          <p:nvPr>
            <p:extLst>
              <p:ext uri="{D42A27DB-BD31-4B8C-83A1-F6EECF244321}">
                <p14:modId xmlns:p14="http://schemas.microsoft.com/office/powerpoint/2010/main" val="511634946"/>
              </p:ext>
            </p:extLst>
          </p:nvPr>
        </p:nvGraphicFramePr>
        <p:xfrm>
          <a:off x="-464127" y="1704109"/>
          <a:ext cx="10120745" cy="5008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0142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hangingPunct="1"/>
            <a:r>
              <a:rPr lang="en-US" sz="4000" dirty="0" smtClean="0"/>
              <a:t>Personal Connection</a:t>
            </a:r>
          </a:p>
        </p:txBody>
      </p:sp>
      <p:sp>
        <p:nvSpPr>
          <p:cNvPr id="19459" name="Rectangle 3"/>
          <p:cNvSpPr>
            <a:spLocks noGrp="1" noChangeArrowheads="1"/>
          </p:cNvSpPr>
          <p:nvPr>
            <p:ph type="body" idx="1"/>
          </p:nvPr>
        </p:nvSpPr>
        <p:spPr>
          <a:xfrm>
            <a:off x="533400" y="1905000"/>
            <a:ext cx="5146964" cy="4449763"/>
          </a:xfrm>
        </p:spPr>
        <p:txBody>
          <a:bodyPr>
            <a:normAutofit fontScale="92500" lnSpcReduction="10000"/>
          </a:bodyPr>
          <a:lstStyle/>
          <a:p>
            <a:pPr eaLnBrk="1" hangingPunct="1"/>
            <a:r>
              <a:rPr lang="en-US" sz="2800" dirty="0" smtClean="0"/>
              <a:t>Students generally take online courses due to geographic or scheduling limitations... NOT because they enjoy learning in isolation</a:t>
            </a:r>
          </a:p>
          <a:p>
            <a:pPr eaLnBrk="1" hangingPunct="1"/>
            <a:endParaRPr lang="en-US" sz="2800" dirty="0" smtClean="0"/>
          </a:p>
          <a:p>
            <a:pPr eaLnBrk="1" hangingPunct="1"/>
            <a:r>
              <a:rPr lang="en-US" sz="2800" dirty="0" smtClean="0"/>
              <a:t>Students are more engaged when technology provides the medium for interacting within the class… but not when they feel they are only interacting with technology</a:t>
            </a:r>
          </a:p>
        </p:txBody>
      </p:sp>
      <p:pic>
        <p:nvPicPr>
          <p:cNvPr id="4098" name="Picture 2" descr="C:\Users\Mandernach\AppData\Local\Microsoft\Windows\Temporary Internet Files\Content.IE5\PLV7OUZF\MP90042259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764" y="1905000"/>
            <a:ext cx="2957079" cy="4433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9774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Final Thoughts</a:t>
            </a:r>
          </a:p>
        </p:txBody>
      </p:sp>
      <p:sp>
        <p:nvSpPr>
          <p:cNvPr id="30723" name="Rectangle 3"/>
          <p:cNvSpPr>
            <a:spLocks noGrp="1" noChangeArrowheads="1"/>
          </p:cNvSpPr>
          <p:nvPr>
            <p:ph type="body" idx="1"/>
          </p:nvPr>
        </p:nvSpPr>
        <p:spPr>
          <a:xfrm>
            <a:off x="457200" y="1974273"/>
            <a:ext cx="8229600" cy="4525963"/>
          </a:xfrm>
        </p:spPr>
        <p:txBody>
          <a:bodyPr/>
          <a:lstStyle/>
          <a:p>
            <a:pPr eaLnBrk="1" hangingPunct="1">
              <a:lnSpc>
                <a:spcPct val="90000"/>
              </a:lnSpc>
            </a:pPr>
            <a:r>
              <a:rPr lang="en-US" dirty="0" smtClean="0"/>
              <a:t>“Teaching is the creation of opportunities that facilitate learning … learning is essentially a social process, requiring communication among learner, teacher and others. This social process cannot effectively be replaced by technology, but technology may facilitate, and even enhance, it.”</a:t>
            </a:r>
          </a:p>
          <a:p>
            <a:pPr lvl="4" algn="r" eaLnBrk="1" hangingPunct="1">
              <a:lnSpc>
                <a:spcPct val="90000"/>
              </a:lnSpc>
              <a:buFontTx/>
              <a:buNone/>
            </a:pPr>
            <a:r>
              <a:rPr lang="en-US" sz="3200" dirty="0" smtClean="0"/>
              <a:t>~Bates and Poole, 2003</a:t>
            </a:r>
          </a:p>
          <a:p>
            <a:pPr lvl="1" eaLnBrk="1" hangingPunct="1">
              <a:lnSpc>
                <a:spcPct val="90000"/>
              </a:lnSpc>
            </a:pPr>
            <a:endParaRPr lang="en-US" sz="3200" dirty="0" smtClean="0"/>
          </a:p>
        </p:txBody>
      </p:sp>
    </p:spTree>
    <p:extLst>
      <p:ext uri="{BB962C8B-B14F-4D97-AF65-F5344CB8AC3E}">
        <p14:creationId xmlns:p14="http://schemas.microsoft.com/office/powerpoint/2010/main" val="5315161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Questions?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527" y="2147453"/>
            <a:ext cx="2542711" cy="3820391"/>
          </a:xfrm>
          <a:prstGeom prst="rect">
            <a:avLst/>
          </a:prstGeom>
        </p:spPr>
      </p:pic>
      <p:sp>
        <p:nvSpPr>
          <p:cNvPr id="4" name="Content Placeholder 3"/>
          <p:cNvSpPr>
            <a:spLocks noGrp="1"/>
          </p:cNvSpPr>
          <p:nvPr>
            <p:ph idx="1"/>
          </p:nvPr>
        </p:nvSpPr>
        <p:spPr>
          <a:xfrm>
            <a:off x="3713018" y="2119744"/>
            <a:ext cx="4973782" cy="4228090"/>
          </a:xfrm>
        </p:spPr>
        <p:txBody>
          <a:bodyPr/>
          <a:lstStyle/>
          <a:p>
            <a:r>
              <a:rPr lang="en-US" b="1" i="1" dirty="0"/>
              <a:t>Contact:</a:t>
            </a:r>
          </a:p>
          <a:p>
            <a:pPr lvl="1"/>
            <a:r>
              <a:rPr lang="en-US" dirty="0"/>
              <a:t>B. Jean </a:t>
            </a:r>
            <a:r>
              <a:rPr lang="en-US" dirty="0" err="1"/>
              <a:t>Mandernach</a:t>
            </a:r>
            <a:r>
              <a:rPr lang="en-US" dirty="0"/>
              <a:t>, PhD</a:t>
            </a:r>
          </a:p>
          <a:p>
            <a:pPr lvl="1"/>
            <a:r>
              <a:rPr lang="en-US" dirty="0"/>
              <a:t>Director, Center for Innovation in Research and Teaching</a:t>
            </a:r>
          </a:p>
          <a:p>
            <a:pPr lvl="1"/>
            <a:r>
              <a:rPr lang="en-US" dirty="0"/>
              <a:t>Grand Canyon University</a:t>
            </a:r>
          </a:p>
          <a:p>
            <a:pPr lvl="1"/>
            <a:r>
              <a:rPr lang="en-US" dirty="0"/>
              <a:t>jean.mandernach@gcu.edu</a:t>
            </a:r>
          </a:p>
          <a:p>
            <a:endParaRPr lang="en-US" dirty="0"/>
          </a:p>
        </p:txBody>
      </p:sp>
    </p:spTree>
    <p:extLst>
      <p:ext uri="{BB962C8B-B14F-4D97-AF65-F5344CB8AC3E}">
        <p14:creationId xmlns:p14="http://schemas.microsoft.com/office/powerpoint/2010/main" val="308361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Integrating Multimedia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4549287"/>
              </p:ext>
            </p:extLst>
          </p:nvPr>
        </p:nvGraphicFramePr>
        <p:xfrm>
          <a:off x="457200" y="18080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8738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Multimedia</a:t>
            </a:r>
            <a:endParaRPr lang="en-US" dirty="0"/>
          </a:p>
        </p:txBody>
      </p:sp>
      <p:sp>
        <p:nvSpPr>
          <p:cNvPr id="3" name="Content Placeholder 2"/>
          <p:cNvSpPr>
            <a:spLocks noGrp="1"/>
          </p:cNvSpPr>
          <p:nvPr>
            <p:ph idx="1"/>
          </p:nvPr>
        </p:nvSpPr>
        <p:spPr/>
        <p:txBody>
          <a:bodyPr>
            <a:normAutofit/>
          </a:bodyPr>
          <a:lstStyle/>
          <a:p>
            <a:r>
              <a:rPr lang="en-US" dirty="0" smtClean="0"/>
              <a:t>Multimedia – that ubiquitous buzzword of online education which attempts to serve as the benchmark by which “next generation” online learning experiences are defined and measured.</a:t>
            </a:r>
            <a:endParaRPr lang="en-US" dirty="0"/>
          </a:p>
        </p:txBody>
      </p:sp>
      <p:pic>
        <p:nvPicPr>
          <p:cNvPr id="2051" name="Picture 3" descr="C:\Documents and Settings\Jean\Local Settings\Temporary Internet Files\Content.IE5\C781E76F\MP900387928[1].jpg"/>
          <p:cNvPicPr>
            <a:picLocks noChangeAspect="1" noChangeArrowheads="1"/>
          </p:cNvPicPr>
          <p:nvPr/>
        </p:nvPicPr>
        <p:blipFill>
          <a:blip r:embed="rId3" cstate="print"/>
          <a:srcRect/>
          <a:stretch>
            <a:fillRect/>
          </a:stretch>
        </p:blipFill>
        <p:spPr bwMode="auto">
          <a:xfrm>
            <a:off x="3124200" y="4267200"/>
            <a:ext cx="3124200" cy="2228596"/>
          </a:xfrm>
          <a:prstGeom prst="rect">
            <a:avLst/>
          </a:prstGeom>
          <a:noFill/>
        </p:spPr>
      </p:pic>
    </p:spTree>
    <p:extLst>
      <p:ext uri="{BB962C8B-B14F-4D97-AF65-F5344CB8AC3E}">
        <p14:creationId xmlns:p14="http://schemas.microsoft.com/office/powerpoint/2010/main" val="4007031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Multimedia</a:t>
            </a:r>
            <a:endParaRPr lang="en-US" dirty="0"/>
          </a:p>
        </p:txBody>
      </p:sp>
      <p:sp>
        <p:nvSpPr>
          <p:cNvPr id="3" name="Content Placeholder 2"/>
          <p:cNvSpPr>
            <a:spLocks noGrp="1"/>
          </p:cNvSpPr>
          <p:nvPr>
            <p:ph idx="1"/>
          </p:nvPr>
        </p:nvSpPr>
        <p:spPr>
          <a:xfrm>
            <a:off x="457200" y="2049607"/>
            <a:ext cx="4641273" cy="4225636"/>
          </a:xfrm>
        </p:spPr>
        <p:txBody>
          <a:bodyPr>
            <a:normAutofit fontScale="92500"/>
          </a:bodyPr>
          <a:lstStyle/>
          <a:p>
            <a:r>
              <a:rPr lang="en-US" dirty="0" smtClean="0"/>
              <a:t>“text along with at least one of the following: audio or sophisticated sound, music, video, photographs, 3-D graphics, animation, or high-resolution graphics”</a:t>
            </a:r>
          </a:p>
          <a:p>
            <a:pPr lvl="1"/>
            <a:r>
              <a:rPr lang="en-US" dirty="0" smtClean="0"/>
              <a:t>(Maddux, Johnson, &amp; Willis, 2001, p. 253)</a:t>
            </a:r>
            <a:endParaRPr lang="en-US" dirty="0"/>
          </a:p>
        </p:txBody>
      </p:sp>
      <p:grpSp>
        <p:nvGrpSpPr>
          <p:cNvPr id="6" name="Group 2"/>
          <p:cNvGrpSpPr>
            <a:grpSpLocks/>
          </p:cNvGrpSpPr>
          <p:nvPr/>
        </p:nvGrpSpPr>
        <p:grpSpPr bwMode="auto">
          <a:xfrm>
            <a:off x="5524500" y="2749261"/>
            <a:ext cx="2762250" cy="2466975"/>
            <a:chOff x="2304" y="1584"/>
            <a:chExt cx="1740" cy="1554"/>
          </a:xfrm>
        </p:grpSpPr>
        <p:sp>
          <p:nvSpPr>
            <p:cNvPr id="7" name="Film"/>
            <p:cNvSpPr>
              <a:spLocks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Sound"/>
            <p:cNvSpPr>
              <a:spLocks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9" name="Photo"/>
            <p:cNvSpPr>
              <a:spLocks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0" name="Music"/>
            <p:cNvSpPr>
              <a:spLocks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14027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Issues</a:t>
            </a:r>
            <a:endParaRPr lang="en-US" dirty="0"/>
          </a:p>
        </p:txBody>
      </p:sp>
      <p:sp>
        <p:nvSpPr>
          <p:cNvPr id="3" name="Content Placeholder 2"/>
          <p:cNvSpPr>
            <a:spLocks noGrp="1"/>
          </p:cNvSpPr>
          <p:nvPr>
            <p:ph idx="1"/>
          </p:nvPr>
        </p:nvSpPr>
        <p:spPr>
          <a:xfrm>
            <a:off x="457200" y="1828800"/>
            <a:ext cx="4724400" cy="4525964"/>
          </a:xfrm>
        </p:spPr>
        <p:txBody>
          <a:bodyPr/>
          <a:lstStyle/>
          <a:p>
            <a:r>
              <a:rPr lang="en-US" dirty="0" smtClean="0"/>
              <a:t>Why am I including multimedia in my online course?</a:t>
            </a:r>
          </a:p>
          <a:p>
            <a:endParaRPr lang="en-US" dirty="0" smtClean="0"/>
          </a:p>
          <a:p>
            <a:r>
              <a:rPr lang="en-US" dirty="0" smtClean="0"/>
              <a:t>What type of multimedia will create a meaningful learning experience?</a:t>
            </a:r>
            <a:endParaRPr lang="en-US" dirty="0"/>
          </a:p>
        </p:txBody>
      </p:sp>
      <p:pic>
        <p:nvPicPr>
          <p:cNvPr id="1026" name="Picture 2" descr="C:\Documents and Settings\Jean\Local Settings\Temporary Internet Files\Content.IE5\YDZWP1KN\MP910216391[1].png"/>
          <p:cNvPicPr>
            <a:picLocks noChangeAspect="1" noChangeArrowheads="1"/>
          </p:cNvPicPr>
          <p:nvPr/>
        </p:nvPicPr>
        <p:blipFill>
          <a:blip r:embed="rId3" cstate="print"/>
          <a:srcRect/>
          <a:stretch>
            <a:fillRect/>
          </a:stretch>
        </p:blipFill>
        <p:spPr bwMode="auto">
          <a:xfrm>
            <a:off x="4781550" y="2057400"/>
            <a:ext cx="4362450" cy="3800475"/>
          </a:xfrm>
          <a:prstGeom prst="rect">
            <a:avLst/>
          </a:prstGeom>
          <a:noFill/>
        </p:spPr>
      </p:pic>
    </p:spTree>
    <p:extLst>
      <p:ext uri="{BB962C8B-B14F-4D97-AF65-F5344CB8AC3E}">
        <p14:creationId xmlns:p14="http://schemas.microsoft.com/office/powerpoint/2010/main" val="1010085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a foundation…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78148952"/>
              </p:ext>
            </p:extLst>
          </p:nvPr>
        </p:nvGraphicFramePr>
        <p:xfrm>
          <a:off x="0" y="1524000"/>
          <a:ext cx="8686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7916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graphicFrame>
        <p:nvGraphicFramePr>
          <p:cNvPr id="4" name="Diagram 3"/>
          <p:cNvGraphicFramePr/>
          <p:nvPr>
            <p:extLst>
              <p:ext uri="{D42A27DB-BD31-4B8C-83A1-F6EECF244321}">
                <p14:modId xmlns:p14="http://schemas.microsoft.com/office/powerpoint/2010/main" val="2843367774"/>
              </p:ext>
            </p:extLst>
          </p:nvPr>
        </p:nvGraphicFramePr>
        <p:xfrm>
          <a:off x="304800" y="4800600"/>
          <a:ext cx="86106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411414883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2653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a:t>
            </a:r>
            <a:endParaRPr lang="en-US" dirty="0"/>
          </a:p>
        </p:txBody>
      </p:sp>
      <p:sp>
        <p:nvSpPr>
          <p:cNvPr id="3" name="Content Placeholder 2"/>
          <p:cNvSpPr>
            <a:spLocks noGrp="1"/>
          </p:cNvSpPr>
          <p:nvPr>
            <p:ph idx="1"/>
          </p:nvPr>
        </p:nvSpPr>
        <p:spPr/>
        <p:txBody>
          <a:bodyPr/>
          <a:lstStyle/>
          <a:p>
            <a:r>
              <a:rPr lang="en-US" dirty="0" smtClean="0"/>
              <a:t>STUDENT LEARNING</a:t>
            </a:r>
          </a:p>
          <a:p>
            <a:pPr lvl="1"/>
            <a:r>
              <a:rPr lang="en-US" dirty="0" smtClean="0"/>
              <a:t>Maximize cognitive learning strategies</a:t>
            </a:r>
          </a:p>
          <a:p>
            <a:pPr>
              <a:buNone/>
            </a:pPr>
            <a:endParaRPr lang="en-US" dirty="0"/>
          </a:p>
        </p:txBody>
      </p:sp>
      <p:graphicFrame>
        <p:nvGraphicFramePr>
          <p:cNvPr id="7" name="Diagram 6"/>
          <p:cNvGraphicFramePr/>
          <p:nvPr/>
        </p:nvGraphicFramePr>
        <p:xfrm>
          <a:off x="1524000" y="3352800"/>
          <a:ext cx="6096000" cy="271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74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IRT">
      <a:dk1>
        <a:sysClr val="windowText" lastClr="000000"/>
      </a:dk1>
      <a:lt1>
        <a:sysClr val="window" lastClr="FFFFFF"/>
      </a:lt1>
      <a:dk2>
        <a:srgbClr val="464646"/>
      </a:dk2>
      <a:lt2>
        <a:srgbClr val="D8D8D8"/>
      </a:lt2>
      <a:accent1>
        <a:srgbClr val="5D2D37"/>
      </a:accent1>
      <a:accent2>
        <a:srgbClr val="BF7B89"/>
      </a:accent2>
      <a:accent3>
        <a:srgbClr val="D4A7B1"/>
      </a:accent3>
      <a:accent4>
        <a:srgbClr val="7F7F7F"/>
      </a:accent4>
      <a:accent5>
        <a:srgbClr val="909090"/>
      </a:accent5>
      <a:accent6>
        <a:srgbClr val="7D3C4A"/>
      </a:accent6>
      <a:hlink>
        <a:srgbClr val="452129"/>
      </a:hlink>
      <a:folHlink>
        <a:srgbClr val="3636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10004</TotalTime>
  <Words>1342</Words>
  <Application>Microsoft Office PowerPoint</Application>
  <PresentationFormat>On-screen Show (4:3)</PresentationFormat>
  <Paragraphs>207</Paragraphs>
  <Slides>27</Slides>
  <Notes>20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Introduction to  Instructor-Generated Multimedia</vt:lpstr>
      <vt:lpstr>Instructor-Generated Multimedia</vt:lpstr>
      <vt:lpstr>Integrating Multimedia</vt:lpstr>
      <vt:lpstr>Multimedia</vt:lpstr>
      <vt:lpstr>Defining Multimedia</vt:lpstr>
      <vt:lpstr>Key Issues</vt:lpstr>
      <vt:lpstr>Establishing a foundation…</vt:lpstr>
      <vt:lpstr>Why?</vt:lpstr>
      <vt:lpstr>Learning</vt:lpstr>
      <vt:lpstr>Cognitive Principle of Multimedia</vt:lpstr>
      <vt:lpstr>Clark and Mayer (2002)</vt:lpstr>
      <vt:lpstr>Enriched Learning</vt:lpstr>
      <vt:lpstr>Student Engagement</vt:lpstr>
      <vt:lpstr>Cognitive Engagement</vt:lpstr>
      <vt:lpstr>Enhanced Engagement</vt:lpstr>
      <vt:lpstr>Focus: Why? What?</vt:lpstr>
      <vt:lpstr>Moving forward…</vt:lpstr>
      <vt:lpstr>When?</vt:lpstr>
      <vt:lpstr>Where?</vt:lpstr>
      <vt:lpstr>How?</vt:lpstr>
      <vt:lpstr>Web 2.0 Favorites</vt:lpstr>
      <vt:lpstr>GCU Policies</vt:lpstr>
      <vt:lpstr>ADA Compliance</vt:lpstr>
      <vt:lpstr>Online Instructor Goals</vt:lpstr>
      <vt:lpstr>Personal Connection</vt:lpstr>
      <vt:lpstr>Final Thoughts</vt:lpstr>
      <vt:lpstr>Questions?</vt:lpstr>
    </vt:vector>
  </TitlesOfParts>
  <Company>Grand Canyon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Copy Here</dc:title>
  <dc:creator>Information Services</dc:creator>
  <cp:lastModifiedBy>Mandernach</cp:lastModifiedBy>
  <cp:revision>31</cp:revision>
  <dcterms:created xsi:type="dcterms:W3CDTF">2011-03-07T21:15:58Z</dcterms:created>
  <dcterms:modified xsi:type="dcterms:W3CDTF">2011-10-10T16:06:45Z</dcterms:modified>
</cp:coreProperties>
</file>