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210" y="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ADBC8605-F349-4DB8-B6AE-CFCCB0D4F311}" type="datetimeFigureOut">
              <a:rPr lang="en-US" smtClean="0"/>
              <a:pPr/>
              <a:t>5/30/2014</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C185EE2A-C638-4A0C-9B53-5ABA8C83AEA0}" type="slidenum">
              <a:rPr lang="en-US" smtClean="0"/>
              <a:pPr/>
              <a:t>‹#›</a:t>
            </a:fld>
            <a:endParaRPr lang="en-US"/>
          </a:p>
        </p:txBody>
      </p:sp>
    </p:spTree>
    <p:extLst>
      <p:ext uri="{BB962C8B-B14F-4D97-AF65-F5344CB8AC3E}">
        <p14:creationId xmlns:p14="http://schemas.microsoft.com/office/powerpoint/2010/main" val="15268238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1B65125-EE3E-4C0A-BFFC-CD8060F92C23}" type="datetimeFigureOut">
              <a:rPr lang="en-US" smtClean="0"/>
              <a:pPr/>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A73F1-8129-48C2-B933-68F6871DD1DF}"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B65125-EE3E-4C0A-BFFC-CD8060F92C23}" type="datetimeFigureOut">
              <a:rPr lang="en-US" smtClean="0"/>
              <a:pPr/>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A73F1-8129-48C2-B933-68F6871DD1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B65125-EE3E-4C0A-BFFC-CD8060F92C23}" type="datetimeFigureOut">
              <a:rPr lang="en-US" smtClean="0"/>
              <a:pPr/>
              <a:t>5/30/2014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A0A73F1-8129-48C2-B933-68F6871DD1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B65125-EE3E-4C0A-BFFC-CD8060F92C23}" type="datetimeFigureOut">
              <a:rPr lang="en-US" smtClean="0"/>
              <a:pPr/>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A73F1-8129-48C2-B933-68F6871DD1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1B65125-EE3E-4C0A-BFFC-CD8060F92C23}" type="datetimeFigureOut">
              <a:rPr lang="en-US" smtClean="0"/>
              <a:pPr/>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A73F1-8129-48C2-B933-68F6871DD1D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1B65125-EE3E-4C0A-BFFC-CD8060F92C23}" type="datetimeFigureOut">
              <a:rPr lang="en-US" smtClean="0"/>
              <a:pPr/>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A73F1-8129-48C2-B933-68F6871DD1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1B65125-EE3E-4C0A-BFFC-CD8060F92C23}" type="datetimeFigureOut">
              <a:rPr lang="en-US" smtClean="0"/>
              <a:pPr/>
              <a:t>5/30/2014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0A73F1-8129-48C2-B933-68F6871DD1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B65125-EE3E-4C0A-BFFC-CD8060F92C23}" type="datetimeFigureOut">
              <a:rPr lang="en-US" smtClean="0"/>
              <a:pPr/>
              <a:t>5/30/2014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A73F1-8129-48C2-B933-68F6871DD1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B65125-EE3E-4C0A-BFFC-CD8060F92C23}" type="datetimeFigureOut">
              <a:rPr lang="en-US" smtClean="0"/>
              <a:pPr/>
              <a:t>5/30/2014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A73F1-8129-48C2-B933-68F6871DD1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B65125-EE3E-4C0A-BFFC-CD8060F92C23}" type="datetimeFigureOut">
              <a:rPr lang="en-US" smtClean="0"/>
              <a:pPr/>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A73F1-8129-48C2-B933-68F6871DD1DF}"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1B65125-EE3E-4C0A-BFFC-CD8060F92C23}" type="datetimeFigureOut">
              <a:rPr lang="en-US" smtClean="0"/>
              <a:pPr/>
              <a:t>5/30/2014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A0A73F1-8129-48C2-B933-68F6871DD1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1B65125-EE3E-4C0A-BFFC-CD8060F92C23}" type="datetimeFigureOut">
              <a:rPr lang="en-US" smtClean="0"/>
              <a:pPr/>
              <a:t>5/30/2014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A0A73F1-8129-48C2-B933-68F6871DD1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355848"/>
            <a:ext cx="8915400" cy="1673352"/>
          </a:xfrm>
        </p:spPr>
        <p:txBody>
          <a:bodyPr/>
          <a:lstStyle/>
          <a:p>
            <a:r>
              <a:rPr lang="en-US" dirty="0" smtClean="0"/>
              <a:t>Everyday Religion/Lived Religion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 </a:t>
            </a:r>
            <a:endParaRPr lang="en-US" dirty="0"/>
          </a:p>
        </p:txBody>
      </p:sp>
      <p:sp>
        <p:nvSpPr>
          <p:cNvPr id="3" name="Content Placeholder 2"/>
          <p:cNvSpPr>
            <a:spLocks noGrp="1"/>
          </p:cNvSpPr>
          <p:nvPr>
            <p:ph idx="1"/>
          </p:nvPr>
        </p:nvSpPr>
        <p:spPr/>
        <p:txBody>
          <a:bodyPr/>
          <a:lstStyle/>
          <a:p>
            <a:r>
              <a:rPr lang="en-US" dirty="0"/>
              <a:t>Q</a:t>
            </a:r>
            <a:r>
              <a:rPr lang="en-US" dirty="0" smtClean="0"/>
              <a:t>uestions to be asked?</a:t>
            </a:r>
          </a:p>
          <a:p>
            <a:pPr lvl="1"/>
            <a:r>
              <a:rPr lang="en-US" dirty="0" smtClean="0"/>
              <a:t>Research questions </a:t>
            </a:r>
          </a:p>
          <a:p>
            <a:pPr lvl="1"/>
            <a:r>
              <a:rPr lang="en-US" dirty="0" smtClean="0"/>
              <a:t>Interview questions</a:t>
            </a:r>
          </a:p>
          <a:p>
            <a:pPr marL="457200" lvl="1" indent="0">
              <a:buNone/>
            </a:pPr>
            <a:endParaRPr lang="en-US" dirty="0"/>
          </a:p>
          <a:p>
            <a:r>
              <a:rPr lang="en-US" dirty="0" smtClean="0"/>
              <a:t>Areas of interest/topics to be examined…</a:t>
            </a:r>
          </a:p>
          <a:p>
            <a:endParaRPr lang="en-US" dirty="0"/>
          </a:p>
          <a:p>
            <a:endParaRPr lang="en-US" dirty="0"/>
          </a:p>
        </p:txBody>
      </p:sp>
    </p:spTree>
    <p:extLst>
      <p:ext uri="{BB962C8B-B14F-4D97-AF65-F5344CB8AC3E}">
        <p14:creationId xmlns:p14="http://schemas.microsoft.com/office/powerpoint/2010/main" val="4076921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fontScale="90000"/>
          </a:bodyPr>
          <a:lstStyle/>
          <a:p>
            <a:r>
              <a:rPr lang="en-US" dirty="0" smtClean="0"/>
              <a:t>A Stream of Theorizing and Research</a:t>
            </a:r>
            <a:endParaRPr lang="en-US" dirty="0"/>
          </a:p>
        </p:txBody>
      </p:sp>
      <p:sp>
        <p:nvSpPr>
          <p:cNvPr id="3" name="Content Placeholder 2"/>
          <p:cNvSpPr>
            <a:spLocks noGrp="1"/>
          </p:cNvSpPr>
          <p:nvPr>
            <p:ph idx="1"/>
          </p:nvPr>
        </p:nvSpPr>
        <p:spPr/>
        <p:txBody>
          <a:bodyPr/>
          <a:lstStyle/>
          <a:p>
            <a:r>
              <a:rPr lang="en-US" dirty="0" smtClean="0"/>
              <a:t>Everyday Religion/Lived Religion – </a:t>
            </a:r>
          </a:p>
          <a:p>
            <a:pPr lvl="1"/>
            <a:r>
              <a:rPr lang="en-US" dirty="0" smtClean="0"/>
              <a:t>Dr. Nancy </a:t>
            </a:r>
            <a:r>
              <a:rPr lang="en-US" dirty="0" err="1" smtClean="0"/>
              <a:t>Ammerman</a:t>
            </a:r>
            <a:endParaRPr lang="en-US" dirty="0" smtClean="0"/>
          </a:p>
          <a:p>
            <a:pPr lvl="1"/>
            <a:r>
              <a:rPr lang="en-US" dirty="0" smtClean="0"/>
              <a:t>Dr. Meredith McGuire</a:t>
            </a:r>
          </a:p>
          <a:p>
            <a:r>
              <a:rPr lang="en-US" dirty="0" smtClean="0"/>
              <a:t>Theory response to:</a:t>
            </a:r>
          </a:p>
          <a:p>
            <a:pPr lvl="1">
              <a:buFontTx/>
              <a:buChar char="-"/>
            </a:pPr>
            <a:r>
              <a:rPr lang="en-US" dirty="0" smtClean="0"/>
              <a:t>Organizational bias within the field</a:t>
            </a:r>
          </a:p>
          <a:p>
            <a:pPr lvl="1">
              <a:buFontTx/>
              <a:buChar char="-"/>
            </a:pPr>
            <a:r>
              <a:rPr lang="en-US" dirty="0" smtClean="0"/>
              <a:t>Elevate the public to expert</a:t>
            </a:r>
          </a:p>
          <a:p>
            <a:pPr lvl="1">
              <a:buFontTx/>
              <a:buChar char="-"/>
            </a:pPr>
            <a:r>
              <a:rPr lang="en-US" dirty="0" smtClean="0"/>
              <a:t>Start point: personal expression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Everyday Religion</a:t>
            </a:r>
            <a:endParaRPr lang="en-US"/>
          </a:p>
        </p:txBody>
      </p:sp>
      <p:sp>
        <p:nvSpPr>
          <p:cNvPr id="3" name="Content Placeholder 2"/>
          <p:cNvSpPr>
            <a:spLocks noGrp="1"/>
          </p:cNvSpPr>
          <p:nvPr>
            <p:ph idx="1"/>
          </p:nvPr>
        </p:nvSpPr>
        <p:spPr/>
        <p:txBody>
          <a:bodyPr>
            <a:normAutofit fontScale="85000" lnSpcReduction="20000"/>
          </a:bodyPr>
          <a:lstStyle/>
          <a:p>
            <a:r>
              <a:rPr lang="en-US" dirty="0" smtClean="0"/>
              <a:t>“Religion as expressed and experienced in the lives of individuals – individualized religious practice.” </a:t>
            </a:r>
            <a:r>
              <a:rPr lang="en-US" smtClean="0"/>
              <a:t>(McGuire, 2008.)</a:t>
            </a:r>
            <a:endParaRPr lang="en-US" dirty="0" smtClean="0"/>
          </a:p>
          <a:p>
            <a:endParaRPr lang="en-US" dirty="0" smtClean="0"/>
          </a:p>
          <a:p>
            <a:r>
              <a:rPr lang="en-US" dirty="0" smtClean="0"/>
              <a:t>“Everyday religion may happen in both private and public life, among both privileged and non-privileged people.  It may have to do with mundane routines, but it may also have to do with the crises and special events that punctuate those routines.  We are simply looking for the ways religion may be interwoven with the lives of the people we have been observing – How does religion operate in the modern world?.” (</a:t>
            </a:r>
            <a:r>
              <a:rPr lang="en-US" dirty="0" err="1" smtClean="0"/>
              <a:t>Ammerman</a:t>
            </a:r>
            <a:r>
              <a:rPr lang="en-US" dirty="0" smtClean="0"/>
              <a:t>, 2007.)</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Presuppositions…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R</a:t>
            </a:r>
            <a:r>
              <a:rPr lang="en-US" dirty="0" smtClean="0"/>
              <a:t>eligion – is not:</a:t>
            </a:r>
          </a:p>
          <a:p>
            <a:pPr lvl="1"/>
            <a:r>
              <a:rPr lang="en-US" dirty="0" smtClean="0"/>
              <a:t>Fixed</a:t>
            </a:r>
          </a:p>
          <a:p>
            <a:pPr lvl="1"/>
            <a:r>
              <a:rPr lang="en-US" dirty="0" smtClean="0"/>
              <a:t>Unitary</a:t>
            </a:r>
          </a:p>
          <a:p>
            <a:pPr lvl="1"/>
            <a:r>
              <a:rPr lang="en-US" dirty="0" smtClean="0"/>
              <a:t>Coherent</a:t>
            </a:r>
          </a:p>
          <a:p>
            <a:endParaRPr lang="en-US" dirty="0"/>
          </a:p>
          <a:p>
            <a:r>
              <a:rPr lang="en-US" dirty="0" smtClean="0"/>
              <a:t>Everyday Religion/Lived Religion – </a:t>
            </a:r>
          </a:p>
          <a:p>
            <a:pPr marL="457200" lvl="1" indent="0">
              <a:buNone/>
            </a:pPr>
            <a:r>
              <a:rPr lang="en-US" dirty="0"/>
              <a:t>	</a:t>
            </a:r>
            <a:r>
              <a:rPr lang="en-US" dirty="0" smtClean="0"/>
              <a:t>More than subjective expression</a:t>
            </a:r>
          </a:p>
          <a:p>
            <a:pPr marL="457200" lvl="1" indent="0">
              <a:buNone/>
            </a:pPr>
            <a:r>
              <a:rPr lang="en-US" dirty="0" smtClean="0"/>
              <a:t>	Not a frame of mind</a:t>
            </a:r>
          </a:p>
          <a:p>
            <a:pPr marL="457200" lvl="1" indent="0">
              <a:buNone/>
            </a:pPr>
            <a:r>
              <a:rPr lang="en-US" dirty="0"/>
              <a:t>	</a:t>
            </a:r>
            <a:r>
              <a:rPr lang="en-US" dirty="0" smtClean="0"/>
              <a:t>Helps to </a:t>
            </a:r>
            <a:r>
              <a:rPr lang="en-US" dirty="0" err="1" smtClean="0"/>
              <a:t>distinquish</a:t>
            </a:r>
            <a:r>
              <a:rPr lang="en-US" dirty="0" smtClean="0"/>
              <a:t> prescribed institutional experience and the “actual experience of religious persons.”</a:t>
            </a:r>
            <a:endParaRPr lang="en-US" dirty="0"/>
          </a:p>
        </p:txBody>
      </p:sp>
    </p:spTree>
    <p:extLst>
      <p:ext uri="{BB962C8B-B14F-4D97-AF65-F5344CB8AC3E}">
        <p14:creationId xmlns:p14="http://schemas.microsoft.com/office/powerpoint/2010/main" val="2201712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Definitional Framework</a:t>
            </a:r>
            <a:endParaRPr lang="en-US" dirty="0"/>
          </a:p>
        </p:txBody>
      </p:sp>
      <p:sp>
        <p:nvSpPr>
          <p:cNvPr id="3" name="Content Placeholder 2"/>
          <p:cNvSpPr>
            <a:spLocks noGrp="1"/>
          </p:cNvSpPr>
          <p:nvPr>
            <p:ph idx="1"/>
          </p:nvPr>
        </p:nvSpPr>
        <p:spPr/>
        <p:txBody>
          <a:bodyPr/>
          <a:lstStyle/>
          <a:p>
            <a:r>
              <a:rPr lang="en-US" dirty="0" smtClean="0"/>
              <a:t>Everyday Religion/Lived Religion is the practice, experience and expression of religion and spirituality in the context of the individual’s everyday life.</a:t>
            </a:r>
          </a:p>
          <a:p>
            <a:endParaRPr lang="en-US" dirty="0"/>
          </a:p>
          <a:p>
            <a:endParaRPr lang="en-US" dirty="0"/>
          </a:p>
        </p:txBody>
      </p:sp>
    </p:spTree>
    <p:extLst>
      <p:ext uri="{BB962C8B-B14F-4D97-AF65-F5344CB8AC3E}">
        <p14:creationId xmlns:p14="http://schemas.microsoft.com/office/powerpoint/2010/main" val="3711342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Status</a:t>
            </a:r>
            <a:endParaRPr lang="en-US" dirty="0"/>
          </a:p>
        </p:txBody>
      </p:sp>
      <p:sp>
        <p:nvSpPr>
          <p:cNvPr id="3" name="Content Placeholder 2"/>
          <p:cNvSpPr>
            <a:spLocks noGrp="1"/>
          </p:cNvSpPr>
          <p:nvPr>
            <p:ph idx="1"/>
          </p:nvPr>
        </p:nvSpPr>
        <p:spPr/>
        <p:txBody>
          <a:bodyPr>
            <a:normAutofit/>
          </a:bodyPr>
          <a:lstStyle/>
          <a:p>
            <a:r>
              <a:rPr lang="en-US" dirty="0" smtClean="0"/>
              <a:t>Social Science Field of Study</a:t>
            </a:r>
          </a:p>
          <a:p>
            <a:pPr lvl="1"/>
            <a:r>
              <a:rPr lang="en-US" dirty="0" smtClean="0"/>
              <a:t>Sociology of Religion</a:t>
            </a:r>
          </a:p>
          <a:p>
            <a:r>
              <a:rPr lang="en-US" dirty="0" smtClean="0"/>
              <a:t>Research Topic</a:t>
            </a:r>
          </a:p>
          <a:p>
            <a:pPr lvl="1"/>
            <a:r>
              <a:rPr lang="en-US" dirty="0" smtClean="0"/>
              <a:t>Everyday/Lived Religion among Christian University Students (CUS).</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1135604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Preliminary Research Stage….</a:t>
            </a:r>
            <a:endParaRPr lang="en-US" dirty="0"/>
          </a:p>
        </p:txBody>
      </p:sp>
      <p:sp>
        <p:nvSpPr>
          <p:cNvPr id="3" name="Content Placeholder 2"/>
          <p:cNvSpPr>
            <a:spLocks noGrp="1"/>
          </p:cNvSpPr>
          <p:nvPr>
            <p:ph idx="1"/>
          </p:nvPr>
        </p:nvSpPr>
        <p:spPr/>
        <p:txBody>
          <a:bodyPr>
            <a:normAutofit fontScale="85000" lnSpcReduction="20000"/>
          </a:bodyPr>
          <a:lstStyle/>
          <a:p>
            <a:r>
              <a:rPr lang="en-US" dirty="0"/>
              <a:t>Research Question:</a:t>
            </a:r>
          </a:p>
          <a:p>
            <a:pPr lvl="1"/>
            <a:r>
              <a:rPr lang="en-US" dirty="0"/>
              <a:t>What are the religious embodied practices that CUS use within an educational institution possessing a religious </a:t>
            </a:r>
            <a:r>
              <a:rPr lang="en-US" dirty="0" smtClean="0"/>
              <a:t>identity-- specifically a Christian University? </a:t>
            </a:r>
            <a:endParaRPr lang="en-US" dirty="0"/>
          </a:p>
          <a:p>
            <a:pPr lvl="1"/>
            <a:r>
              <a:rPr lang="en-US" dirty="0" smtClean="0"/>
              <a:t>Do CUS differentiate between the spiritual and the religious? – if so how?</a:t>
            </a:r>
          </a:p>
          <a:p>
            <a:pPr lvl="1"/>
            <a:r>
              <a:rPr lang="en-US" dirty="0" smtClean="0"/>
              <a:t>How are spiritual and religious ideas embodied by CUS?</a:t>
            </a:r>
          </a:p>
          <a:p>
            <a:pPr lvl="1"/>
            <a:r>
              <a:rPr lang="en-US" dirty="0" smtClean="0"/>
              <a:t>For the CSU – What is the distinction between “the actual experience of religious persons from the prescribed religion of institutionally defined beliefs and practices?”</a:t>
            </a:r>
          </a:p>
          <a:p>
            <a:pPr marL="457200" lvl="1" indent="0">
              <a:buNone/>
            </a:pPr>
            <a:endParaRPr lang="en-US" dirty="0" smtClean="0"/>
          </a:p>
          <a:p>
            <a:r>
              <a:rPr lang="en-US" dirty="0" smtClean="0"/>
              <a:t>Research Method:</a:t>
            </a:r>
          </a:p>
          <a:p>
            <a:pPr lvl="1"/>
            <a:r>
              <a:rPr lang="en-US" dirty="0" smtClean="0"/>
              <a:t>Ethnography</a:t>
            </a:r>
          </a:p>
          <a:p>
            <a:pPr lvl="1"/>
            <a:endParaRPr lang="en-US" dirty="0"/>
          </a:p>
        </p:txBody>
      </p:sp>
    </p:spTree>
    <p:extLst>
      <p:ext uri="{BB962C8B-B14F-4D97-AF65-F5344CB8AC3E}">
        <p14:creationId xmlns:p14="http://schemas.microsoft.com/office/powerpoint/2010/main" val="2108621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 Schedule</a:t>
            </a:r>
            <a:endParaRPr lang="en-US" dirty="0"/>
          </a:p>
        </p:txBody>
      </p:sp>
      <p:sp>
        <p:nvSpPr>
          <p:cNvPr id="3" name="Content Placeholder 2"/>
          <p:cNvSpPr>
            <a:spLocks noGrp="1"/>
          </p:cNvSpPr>
          <p:nvPr>
            <p:ph idx="1"/>
          </p:nvPr>
        </p:nvSpPr>
        <p:spPr/>
        <p:txBody>
          <a:bodyPr/>
          <a:lstStyle/>
          <a:p>
            <a:r>
              <a:rPr lang="en-US" dirty="0" smtClean="0"/>
              <a:t>What is a spiritual experience?</a:t>
            </a:r>
          </a:p>
          <a:p>
            <a:r>
              <a:rPr lang="en-US" dirty="0" smtClean="0"/>
              <a:t>What day to day things do you do as an individual to express your beliefs? What beliefs do they express?</a:t>
            </a:r>
          </a:p>
          <a:p>
            <a:r>
              <a:rPr lang="en-US" dirty="0" smtClean="0"/>
              <a:t>What specific acts do you do that are religious?</a:t>
            </a:r>
          </a:p>
          <a:p>
            <a:r>
              <a:rPr lang="en-US" dirty="0" smtClean="0"/>
              <a:t>What faith driven activities are you involved in that are not tied to a church/religious organization?</a:t>
            </a:r>
            <a:endParaRPr lang="en-US" dirty="0"/>
          </a:p>
        </p:txBody>
      </p:sp>
    </p:spTree>
    <p:extLst>
      <p:ext uri="{BB962C8B-B14F-4D97-AF65-F5344CB8AC3E}">
        <p14:creationId xmlns:p14="http://schemas.microsoft.com/office/powerpoint/2010/main" val="1608673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8686800" cy="1252728"/>
          </a:xfrm>
        </p:spPr>
        <p:txBody>
          <a:bodyPr>
            <a:normAutofit fontScale="90000"/>
          </a:bodyPr>
          <a:lstStyle/>
          <a:p>
            <a:r>
              <a:rPr lang="en-US" dirty="0" smtClean="0"/>
              <a:t>Preliminary Research Stage Findings</a:t>
            </a:r>
            <a:endParaRPr lang="en-US" dirty="0"/>
          </a:p>
        </p:txBody>
      </p:sp>
      <p:sp>
        <p:nvSpPr>
          <p:cNvPr id="3" name="Content Placeholder 2"/>
          <p:cNvSpPr>
            <a:spLocks noGrp="1"/>
          </p:cNvSpPr>
          <p:nvPr>
            <p:ph idx="1"/>
          </p:nvPr>
        </p:nvSpPr>
        <p:spPr>
          <a:xfrm>
            <a:off x="457200" y="1524000"/>
            <a:ext cx="8229600" cy="5333999"/>
          </a:xfrm>
        </p:spPr>
        <p:txBody>
          <a:bodyPr>
            <a:normAutofit fontScale="62500" lnSpcReduction="20000"/>
          </a:bodyPr>
          <a:lstStyle/>
          <a:p>
            <a:r>
              <a:rPr lang="en-US" dirty="0" smtClean="0"/>
              <a:t>“Spiritual” and “Religious” are not used as discrete terms.</a:t>
            </a:r>
          </a:p>
          <a:p>
            <a:r>
              <a:rPr lang="en-US" dirty="0" smtClean="0"/>
              <a:t>Spirituality is not confined to the church/religious organizations.</a:t>
            </a:r>
          </a:p>
          <a:p>
            <a:r>
              <a:rPr lang="en-US" dirty="0" smtClean="0"/>
              <a:t>Religion is viewed as an outward activity and Spirituality as an inward activity.</a:t>
            </a:r>
          </a:p>
          <a:p>
            <a:r>
              <a:rPr lang="en-US" dirty="0" smtClean="0"/>
              <a:t>Embodied Religion/Spirituality</a:t>
            </a:r>
          </a:p>
          <a:p>
            <a:pPr lvl="1"/>
            <a:r>
              <a:rPr lang="en-US" dirty="0" smtClean="0"/>
              <a:t>Kissing cross necklace every morning</a:t>
            </a:r>
          </a:p>
          <a:p>
            <a:pPr lvl="1"/>
            <a:r>
              <a:rPr lang="en-US" dirty="0" smtClean="0"/>
              <a:t>Prayer</a:t>
            </a:r>
          </a:p>
          <a:p>
            <a:pPr lvl="1"/>
            <a:r>
              <a:rPr lang="en-US" dirty="0" smtClean="0"/>
              <a:t>Bible reading</a:t>
            </a:r>
          </a:p>
          <a:p>
            <a:pPr lvl="1"/>
            <a:r>
              <a:rPr lang="en-US" dirty="0" smtClean="0"/>
              <a:t>Helping with Special Olympics</a:t>
            </a:r>
          </a:p>
          <a:p>
            <a:pPr lvl="1"/>
            <a:r>
              <a:rPr lang="en-US" dirty="0" smtClean="0"/>
              <a:t>Laying </a:t>
            </a:r>
            <a:r>
              <a:rPr lang="en-US" dirty="0" err="1" smtClean="0"/>
              <a:t>postrate</a:t>
            </a:r>
            <a:r>
              <a:rPr lang="en-US" dirty="0" smtClean="0"/>
              <a:t> in prayer</a:t>
            </a:r>
          </a:p>
          <a:p>
            <a:pPr lvl="1"/>
            <a:r>
              <a:rPr lang="en-US" dirty="0" smtClean="0"/>
              <a:t>Walk in nature</a:t>
            </a:r>
          </a:p>
          <a:p>
            <a:pPr lvl="1"/>
            <a:r>
              <a:rPr lang="en-US" dirty="0" smtClean="0"/>
              <a:t>Going to church</a:t>
            </a:r>
          </a:p>
          <a:p>
            <a:pPr lvl="1"/>
            <a:r>
              <a:rPr lang="en-US" dirty="0" smtClean="0"/>
              <a:t>Crying, sharing in someone else’s pain</a:t>
            </a:r>
          </a:p>
          <a:p>
            <a:pPr lvl="1"/>
            <a:r>
              <a:rPr lang="en-US" dirty="0" smtClean="0"/>
              <a:t>Witness to the lost</a:t>
            </a:r>
          </a:p>
          <a:p>
            <a:pPr lvl="1"/>
            <a:r>
              <a:rPr lang="en-US" dirty="0" smtClean="0"/>
              <a:t>Listening to music</a:t>
            </a:r>
          </a:p>
          <a:p>
            <a:pPr lvl="1"/>
            <a:r>
              <a:rPr lang="en-US" dirty="0" smtClean="0"/>
              <a:t>When things “click” inside and I understand</a:t>
            </a:r>
          </a:p>
          <a:p>
            <a:pPr lvl="1"/>
            <a:r>
              <a:rPr lang="en-US" dirty="0" smtClean="0"/>
              <a:t>Brushing teeth (spiritual is everything)</a:t>
            </a:r>
          </a:p>
          <a:p>
            <a:r>
              <a:rPr lang="en-US" dirty="0" smtClean="0"/>
              <a:t>Spirituality can be any action – the mediating factor is the “intention of the heart”.</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424333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909</TotalTime>
  <Words>479</Words>
  <Application>Microsoft Office PowerPoint</Application>
  <PresentationFormat>On-screen Show (4:3)</PresentationFormat>
  <Paragraphs>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Everyday Religion/Lived Religion</vt:lpstr>
      <vt:lpstr>A Stream of Theorizing and Research</vt:lpstr>
      <vt:lpstr>Everyday Religion</vt:lpstr>
      <vt:lpstr>Presuppositions…</vt:lpstr>
      <vt:lpstr>Definitional Framework</vt:lpstr>
      <vt:lpstr>Research Status</vt:lpstr>
      <vt:lpstr>Preliminary Research Stage….</vt:lpstr>
      <vt:lpstr>Interview Schedule</vt:lpstr>
      <vt:lpstr>Preliminary Research Stage Findings</vt:lpstr>
      <vt:lpstr>Next Steps -- </vt:lpstr>
    </vt:vector>
  </TitlesOfParts>
  <Company>Grand Canyon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Everyday Religion</dc:title>
  <dc:creator>ITS</dc:creator>
  <cp:lastModifiedBy>Windows User</cp:lastModifiedBy>
  <cp:revision>30</cp:revision>
  <cp:lastPrinted>2011-04-11T01:32:24Z</cp:lastPrinted>
  <dcterms:created xsi:type="dcterms:W3CDTF">2011-04-08T16:42:38Z</dcterms:created>
  <dcterms:modified xsi:type="dcterms:W3CDTF">2014-05-30T18:22:34Z</dcterms:modified>
</cp:coreProperties>
</file>