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60" r:id="rId5"/>
    <p:sldId id="261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415" autoAdjust="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A7E935-795E-47D6-AA3E-B049C2EAD32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9557E7-C6BC-499F-924A-241CFA0F2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95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97B7E-A32D-4EAA-BEE3-86450DF058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2F42-8273-46A1-9368-9530C6C2A4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0600"/>
            <a:ext cx="7772400" cy="1470025"/>
          </a:xfrm>
        </p:spPr>
        <p:txBody>
          <a:bodyPr/>
          <a:lstStyle>
            <a:lvl1pPr algn="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908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D093-02A5-4D68-85B5-51B2A5EDC182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6DD9-668C-401C-BC20-CAFCE505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DA4B-EE18-4A5E-A2EF-C462A03B6F6C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D30C-D5B8-4CF0-BBD8-D39E89D81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57E5-1410-4F52-AB15-B0DD59F304B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C9D7-7B21-4DFA-9F30-C36DD5D5E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05F-1C27-4599-96ED-29D3A746F3F0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540B-3803-460A-9E3B-C5534BD0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362075"/>
          </a:xfrm>
        </p:spPr>
        <p:txBody>
          <a:bodyPr anchor="b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267200"/>
            <a:ext cx="7772400" cy="1500187"/>
          </a:xfrm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C336-5201-4653-9DBE-A3E946C7C5A2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046-14D5-4688-93D6-BBB6013F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EA07-62F1-4613-B507-B7CE417F77AB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CB79-B881-4997-9503-96326458D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AA54-AED2-4FFF-BE0E-C81C8909A76F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9303-CAE6-4D66-8A73-0C3FFBCDE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2275-AAEA-4768-95F0-2127CE6C949E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26C4-F1B3-444C-8501-C349039F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72DA-5566-49DF-A294-0559090C612A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473E-24F8-43D7-99C6-AB7FA777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77FA-C860-49A3-B97C-5CA011E5162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2B95-96E0-42F6-A9D1-0CB6FBA73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D8D0-17FF-4EFA-B646-84A3D54DDE62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96FF-547C-4ED3-B082-28308208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942040-786F-48B9-85DF-2F38A900C96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AB3C6-BE4E-44BD-AA93-F10D57E4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HONORS SOCIETIES</a:t>
            </a:r>
            <a:br>
              <a:rPr lang="en-US" dirty="0" smtClean="0"/>
            </a:br>
            <a:r>
              <a:rPr lang="en-US" dirty="0" smtClean="0"/>
              <a:t>RESEARCH COLLOQUIUM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SPRING 2010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1470025"/>
          </a:xfrm>
        </p:spPr>
        <p:txBody>
          <a:bodyPr/>
          <a:lstStyle/>
          <a:p>
            <a:pPr algn="l"/>
            <a:r>
              <a:rPr lang="en-US" u="sng" dirty="0" smtClean="0"/>
              <a:t>University Success 103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Investigating Various Models to Improve Student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Dr. Kevin Thrasher</a:t>
            </a:r>
          </a:p>
          <a:p>
            <a:pPr algn="ctr"/>
            <a:r>
              <a:rPr lang="en-US" dirty="0" smtClean="0"/>
              <a:t>Center for Learning and Advancement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Dr. Jim Helfers</a:t>
            </a:r>
          </a:p>
          <a:p>
            <a:pPr algn="ctr"/>
            <a:r>
              <a:rPr lang="en-US" dirty="0" smtClean="0"/>
              <a:t>College of Liberal Arts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-12700" ty="-381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/>
              <a:t>Purpose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The study will examine different interventions on the success of students in the UNV103 ground courses during the Spring 2010 start.</a:t>
            </a:r>
          </a:p>
          <a:p>
            <a:r>
              <a:rPr lang="en-US" sz="2800" u="sng" dirty="0" smtClean="0"/>
              <a:t>The Interventions:</a:t>
            </a:r>
          </a:p>
          <a:p>
            <a:pPr lvl="1"/>
            <a:r>
              <a:rPr lang="en-US" sz="2400" dirty="0" smtClean="0"/>
              <a:t>Pearson Publishing, </a:t>
            </a:r>
            <a:r>
              <a:rPr lang="en-US" sz="2400" dirty="0" err="1" smtClean="0"/>
              <a:t>MySkills</a:t>
            </a:r>
            <a:r>
              <a:rPr lang="en-US" sz="2400" dirty="0" smtClean="0"/>
              <a:t> Lab</a:t>
            </a:r>
          </a:p>
          <a:p>
            <a:pPr lvl="1"/>
            <a:r>
              <a:rPr lang="en-US" sz="2400" dirty="0" smtClean="0"/>
              <a:t>Workshops developed by Grand Canyon University’s Center for Learning Advancement</a:t>
            </a:r>
          </a:p>
          <a:p>
            <a:r>
              <a:rPr lang="en-US" sz="2800" u="sng" dirty="0" smtClean="0"/>
              <a:t>Sample demographics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2 control sections: 38 active students, 23 dropped/inactive</a:t>
            </a:r>
          </a:p>
          <a:p>
            <a:pPr lvl="1"/>
            <a:r>
              <a:rPr lang="en-US" sz="2400" dirty="0" smtClean="0"/>
              <a:t>1 section enhanced with workshop material, Pearson </a:t>
            </a:r>
            <a:r>
              <a:rPr lang="en-US" sz="2400" dirty="0" err="1" smtClean="0"/>
              <a:t>MySkills</a:t>
            </a:r>
            <a:r>
              <a:rPr lang="en-US" sz="2400" dirty="0" smtClean="0"/>
              <a:t> Lab: 28 active students, 8 dropped/inactive</a:t>
            </a:r>
          </a:p>
          <a:p>
            <a:pPr lvl="1"/>
            <a:r>
              <a:rPr lang="en-US" sz="2400" dirty="0" smtClean="0"/>
              <a:t>2 sections enhanced with workshop material: 54 active students, 15 dropped/inactive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Purpose of Study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Conditions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56" t="47142" r="28450" b="17503"/>
          <a:stretch>
            <a:fillRect/>
          </a:stretch>
        </p:blipFill>
        <p:spPr bwMode="auto">
          <a:xfrm>
            <a:off x="990600" y="1143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Each group will be analyzed according to three variables: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1) </a:t>
            </a:r>
            <a:r>
              <a:rPr lang="en-US" sz="2800" b="1" dirty="0" smtClean="0"/>
              <a:t>Pre- and post-test scores </a:t>
            </a:r>
            <a:r>
              <a:rPr lang="en-US" sz="2800" dirty="0" smtClean="0"/>
              <a:t>on the </a:t>
            </a:r>
            <a:r>
              <a:rPr lang="en-US" sz="2800" dirty="0" err="1" smtClean="0"/>
              <a:t>GCU</a:t>
            </a:r>
            <a:r>
              <a:rPr lang="en-US" sz="2800" dirty="0" smtClean="0"/>
              <a:t> Writing Placement Test in ANGEL (50 item, multiple choice test), </a:t>
            </a:r>
          </a:p>
          <a:p>
            <a:r>
              <a:rPr lang="en-US" sz="2800" dirty="0" smtClean="0"/>
              <a:t>2) </a:t>
            </a:r>
            <a:r>
              <a:rPr lang="en-US" sz="2800" b="1" dirty="0" smtClean="0"/>
              <a:t>Student satisfaction </a:t>
            </a:r>
            <a:r>
              <a:rPr lang="en-US" sz="2800" dirty="0" smtClean="0"/>
              <a:t>as measured by surveys (</a:t>
            </a:r>
            <a:r>
              <a:rPr lang="en-US" sz="2800" dirty="0" err="1" smtClean="0"/>
              <a:t>EOCS</a:t>
            </a:r>
            <a:r>
              <a:rPr lang="en-US" sz="2800" dirty="0" smtClean="0"/>
              <a:t>), and </a:t>
            </a:r>
          </a:p>
          <a:p>
            <a:r>
              <a:rPr lang="en-US" sz="2800" dirty="0" smtClean="0"/>
              <a:t>3) </a:t>
            </a:r>
            <a:r>
              <a:rPr lang="en-US" sz="2800" b="1" dirty="0" smtClean="0"/>
              <a:t>Student retention </a:t>
            </a:r>
            <a:r>
              <a:rPr lang="en-US" sz="2800" dirty="0" smtClean="0"/>
              <a:t>as indicated by the number of students who stay enrolled in the course and continue to the next course.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Additional measures could include anecdotal student stories from the EOCS and grades.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&amp; Design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03" t="26938" r="27103" b="20870"/>
          <a:stretch>
            <a:fillRect/>
          </a:stretch>
        </p:blipFill>
        <p:spPr bwMode="auto">
          <a:xfrm>
            <a:off x="2362200" y="1066800"/>
            <a:ext cx="5867400" cy="53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Limitations &amp; Possible Confounding Variables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CLA</a:t>
            </a:r>
            <a:r>
              <a:rPr lang="en-US" dirty="0" smtClean="0"/>
              <a:t> workshops are open to all students </a:t>
            </a:r>
          </a:p>
          <a:p>
            <a:r>
              <a:rPr lang="en-US" dirty="0" smtClean="0"/>
              <a:t>Faculty involved in this study are all engaged with the CLA and its services. </a:t>
            </a:r>
          </a:p>
          <a:p>
            <a:r>
              <a:rPr lang="en-US" dirty="0" smtClean="0"/>
              <a:t>Varying amounts of faculty enhancement of courses</a:t>
            </a:r>
          </a:p>
          <a:p>
            <a:r>
              <a:rPr lang="en-US" dirty="0" smtClean="0"/>
              <a:t>Instructor experience and ability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B0F0"/>
                </a:solidFill>
              </a:rPr>
              <a:t>However, 1 &amp;2 should not be a serious problem since it is a variable to which all groups are exposed.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(Expectations)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experimental groups will evidence statistically significant differences in student success and persistence across courses.</a:t>
            </a:r>
          </a:p>
          <a:p>
            <a:r>
              <a:rPr lang="en-US" dirty="0" smtClean="0"/>
              <a:t>The study’s results will suggest interventions for our online population in UNV 103 (interventions appropriate to online will be tested in a later iteration of the study).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du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</Template>
  <TotalTime>670</TotalTime>
  <Words>312</Words>
  <Application>Microsoft Office PowerPoint</Application>
  <PresentationFormat>On-screen Show (4:3)</PresentationFormat>
  <Paragraphs>35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Education</vt:lpstr>
      <vt:lpstr>HONORS SOCIETIES RESEARCH COLLOQUIUM</vt:lpstr>
      <vt:lpstr>University Success 103 Investigating Various Models to Improve Student Learning</vt:lpstr>
      <vt:lpstr>Overview and Purpose of Study</vt:lpstr>
      <vt:lpstr>Group Conditions</vt:lpstr>
      <vt:lpstr>Each group will be analyzed according to three variables: </vt:lpstr>
      <vt:lpstr>Methodology &amp; Design</vt:lpstr>
      <vt:lpstr>Limitations &amp; Possible Confounding Variables</vt:lpstr>
      <vt:lpstr>Conclusions (Expectations)</vt:lpstr>
    </vt:vector>
  </TitlesOfParts>
  <Company>Grand Canyon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Success 103 Investigating Various Models to Improve Student Learning</dc:title>
  <dc:creator>kthrasher</dc:creator>
  <cp:lastModifiedBy>Windows User</cp:lastModifiedBy>
  <cp:revision>11</cp:revision>
  <dcterms:created xsi:type="dcterms:W3CDTF">2010-03-25T15:36:43Z</dcterms:created>
  <dcterms:modified xsi:type="dcterms:W3CDTF">2014-05-30T17:50:08Z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TC300002261033</vt:lpwstr>
  </property>
</Properties>
</file>